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3" r:id="rId2"/>
    <p:sldMasterId id="2147483896" r:id="rId3"/>
  </p:sldMasterIdLst>
  <p:notesMasterIdLst>
    <p:notesMasterId r:id="rId109"/>
  </p:notesMasterIdLst>
  <p:handoutMasterIdLst>
    <p:handoutMasterId r:id="rId110"/>
  </p:handoutMasterIdLst>
  <p:sldIdLst>
    <p:sldId id="256" r:id="rId4"/>
    <p:sldId id="5224" r:id="rId5"/>
    <p:sldId id="7200" r:id="rId6"/>
    <p:sldId id="6397" r:id="rId7"/>
    <p:sldId id="7093" r:id="rId8"/>
    <p:sldId id="7092" r:id="rId9"/>
    <p:sldId id="7101" r:id="rId10"/>
    <p:sldId id="7102" r:id="rId11"/>
    <p:sldId id="7103" r:id="rId12"/>
    <p:sldId id="6431" r:id="rId13"/>
    <p:sldId id="6189" r:id="rId14"/>
    <p:sldId id="6398" r:id="rId15"/>
    <p:sldId id="6402" r:id="rId16"/>
    <p:sldId id="6172" r:id="rId17"/>
    <p:sldId id="5923" r:id="rId18"/>
    <p:sldId id="7091" r:id="rId19"/>
    <p:sldId id="6492" r:id="rId20"/>
    <p:sldId id="7189" r:id="rId21"/>
    <p:sldId id="7190" r:id="rId22"/>
    <p:sldId id="7109" r:id="rId23"/>
    <p:sldId id="7110" r:id="rId24"/>
    <p:sldId id="6426" r:id="rId25"/>
    <p:sldId id="7111" r:id="rId26"/>
    <p:sldId id="7112" r:id="rId27"/>
    <p:sldId id="7114" r:id="rId28"/>
    <p:sldId id="7140" r:id="rId29"/>
    <p:sldId id="7115" r:id="rId30"/>
    <p:sldId id="7141" r:id="rId31"/>
    <p:sldId id="7198" r:id="rId32"/>
    <p:sldId id="7128" r:id="rId33"/>
    <p:sldId id="7116" r:id="rId34"/>
    <p:sldId id="7117" r:id="rId35"/>
    <p:sldId id="7118" r:id="rId36"/>
    <p:sldId id="7119" r:id="rId37"/>
    <p:sldId id="7120" r:id="rId38"/>
    <p:sldId id="7121" r:id="rId39"/>
    <p:sldId id="7129" r:id="rId40"/>
    <p:sldId id="7122" r:id="rId41"/>
    <p:sldId id="7123" r:id="rId42"/>
    <p:sldId id="7124" r:id="rId43"/>
    <p:sldId id="7125" r:id="rId44"/>
    <p:sldId id="7126" r:id="rId45"/>
    <p:sldId id="7127" r:id="rId46"/>
    <p:sldId id="7142" r:id="rId47"/>
    <p:sldId id="6367" r:id="rId48"/>
    <p:sldId id="6456" r:id="rId49"/>
    <p:sldId id="6453" r:id="rId50"/>
    <p:sldId id="6493" r:id="rId51"/>
    <p:sldId id="7130" r:id="rId52"/>
    <p:sldId id="6494" r:id="rId53"/>
    <p:sldId id="7134" r:id="rId54"/>
    <p:sldId id="7135" r:id="rId55"/>
    <p:sldId id="7131" r:id="rId56"/>
    <p:sldId id="7132" r:id="rId57"/>
    <p:sldId id="7133" r:id="rId58"/>
    <p:sldId id="6495" r:id="rId59"/>
    <p:sldId id="6429" r:id="rId60"/>
    <p:sldId id="6403" r:id="rId61"/>
    <p:sldId id="6083" r:id="rId62"/>
    <p:sldId id="6196" r:id="rId63"/>
    <p:sldId id="6198" r:id="rId64"/>
    <p:sldId id="6404" r:id="rId65"/>
    <p:sldId id="6197" r:id="rId66"/>
    <p:sldId id="6408" r:id="rId67"/>
    <p:sldId id="6195" r:id="rId68"/>
    <p:sldId id="7195" r:id="rId69"/>
    <p:sldId id="7196" r:id="rId70"/>
    <p:sldId id="6405" r:id="rId71"/>
    <p:sldId id="6407" r:id="rId72"/>
    <p:sldId id="6406" r:id="rId73"/>
    <p:sldId id="6410" r:id="rId74"/>
    <p:sldId id="6411" r:id="rId75"/>
    <p:sldId id="6412" r:id="rId76"/>
    <p:sldId id="6413" r:id="rId77"/>
    <p:sldId id="6604" r:id="rId78"/>
    <p:sldId id="6435" r:id="rId79"/>
    <p:sldId id="6379" r:id="rId80"/>
    <p:sldId id="6380" r:id="rId81"/>
    <p:sldId id="6382" r:id="rId82"/>
    <p:sldId id="7081" r:id="rId83"/>
    <p:sldId id="7082" r:id="rId84"/>
    <p:sldId id="7084" r:id="rId85"/>
    <p:sldId id="7086" r:id="rId86"/>
    <p:sldId id="7085" r:id="rId87"/>
    <p:sldId id="6437" r:id="rId88"/>
    <p:sldId id="6438" r:id="rId89"/>
    <p:sldId id="6439" r:id="rId90"/>
    <p:sldId id="5664" r:id="rId91"/>
    <p:sldId id="5665" r:id="rId92"/>
    <p:sldId id="5831" r:id="rId93"/>
    <p:sldId id="6383" r:id="rId94"/>
    <p:sldId id="7136" r:id="rId95"/>
    <p:sldId id="6194" r:id="rId96"/>
    <p:sldId id="6409" r:id="rId97"/>
    <p:sldId id="7199" r:id="rId98"/>
    <p:sldId id="7251" r:id="rId99"/>
    <p:sldId id="7252" r:id="rId100"/>
    <p:sldId id="6593" r:id="rId101"/>
    <p:sldId id="6602" r:id="rId102"/>
    <p:sldId id="6594" r:id="rId103"/>
    <p:sldId id="6595" r:id="rId104"/>
    <p:sldId id="6414" r:id="rId105"/>
    <p:sldId id="6166" r:id="rId106"/>
    <p:sldId id="7253" r:id="rId107"/>
    <p:sldId id="258" r:id="rId108"/>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D9CD6-97AD-4D91-B5F8-DCC301369F8F}" v="87" dt="2023-09-26T05:47:0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handoutMaster" Target="handoutMasters/handoutMaster1.xml"/><Relationship Id="rId115" Type="http://schemas.microsoft.com/office/2016/11/relationships/changesInfo" Target="changesInfos/changesInfo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Michalak-Głogowska" userId="d68cc175-14d5-4872-aba4-c4a36aae07f6" providerId="ADAL" clId="{532D9CD6-97AD-4D91-B5F8-DCC301369F8F}"/>
    <pc:docChg chg="undo custSel addSld delSld modSld">
      <pc:chgData name="Katarzyna Michalak-Głogowska" userId="d68cc175-14d5-4872-aba4-c4a36aae07f6" providerId="ADAL" clId="{532D9CD6-97AD-4D91-B5F8-DCC301369F8F}" dt="2023-09-26T05:44:31.774" v="702" actId="14100"/>
      <pc:docMkLst>
        <pc:docMk/>
      </pc:docMkLst>
      <pc:sldChg chg="addSp delSp modSp mod modClrScheme chgLayout">
        <pc:chgData name="Katarzyna Michalak-Głogowska" userId="d68cc175-14d5-4872-aba4-c4a36aae07f6" providerId="ADAL" clId="{532D9CD6-97AD-4D91-B5F8-DCC301369F8F}" dt="2023-09-25T11:30:42.290" v="558"/>
        <pc:sldMkLst>
          <pc:docMk/>
          <pc:sldMk cId="3811792007" sldId="5664"/>
        </pc:sldMkLst>
        <pc:spChg chg="del mod ord">
          <ac:chgData name="Katarzyna Michalak-Głogowska" userId="d68cc175-14d5-4872-aba4-c4a36aae07f6" providerId="ADAL" clId="{532D9CD6-97AD-4D91-B5F8-DCC301369F8F}" dt="2023-09-25T11:30:41.186" v="557" actId="478"/>
          <ac:spMkLst>
            <pc:docMk/>
            <pc:sldMk cId="3811792007" sldId="5664"/>
            <ac:spMk id="2" creationId="{2C20E828-94EB-4851-A951-4FF151653BD9}"/>
          </ac:spMkLst>
        </pc:spChg>
        <pc:spChg chg="add mod">
          <ac:chgData name="Katarzyna Michalak-Głogowska" userId="d68cc175-14d5-4872-aba4-c4a36aae07f6" providerId="ADAL" clId="{532D9CD6-97AD-4D91-B5F8-DCC301369F8F}" dt="2023-09-25T11:30:42.290" v="558"/>
          <ac:spMkLst>
            <pc:docMk/>
            <pc:sldMk cId="3811792007" sldId="5664"/>
            <ac:spMk id="3" creationId="{3DB87067-1E4D-14D6-08A3-3E84585DC899}"/>
          </ac:spMkLst>
        </pc:spChg>
        <pc:spChg chg="mod ord">
          <ac:chgData name="Katarzyna Michalak-Głogowska" userId="d68cc175-14d5-4872-aba4-c4a36aae07f6" providerId="ADAL" clId="{532D9CD6-97AD-4D91-B5F8-DCC301369F8F}" dt="2023-09-25T11:30:18.148" v="552" actId="6549"/>
          <ac:spMkLst>
            <pc:docMk/>
            <pc:sldMk cId="3811792007" sldId="5664"/>
            <ac:spMk id="14339" creationId="{09980D99-C13F-41DD-95C8-656D7017C81D}"/>
          </ac:spMkLst>
        </pc:spChg>
      </pc:sldChg>
      <pc:sldChg chg="addSp delSp modSp mod modClrScheme chgLayout">
        <pc:chgData name="Katarzyna Michalak-Głogowska" userId="d68cc175-14d5-4872-aba4-c4a36aae07f6" providerId="ADAL" clId="{532D9CD6-97AD-4D91-B5F8-DCC301369F8F}" dt="2023-09-25T11:30:37.661" v="556"/>
        <pc:sldMkLst>
          <pc:docMk/>
          <pc:sldMk cId="4262146448" sldId="5665"/>
        </pc:sldMkLst>
        <pc:spChg chg="del mod ord">
          <ac:chgData name="Katarzyna Michalak-Głogowska" userId="d68cc175-14d5-4872-aba4-c4a36aae07f6" providerId="ADAL" clId="{532D9CD6-97AD-4D91-B5F8-DCC301369F8F}" dt="2023-09-25T11:30:36.622" v="555" actId="478"/>
          <ac:spMkLst>
            <pc:docMk/>
            <pc:sldMk cId="4262146448" sldId="5665"/>
            <ac:spMk id="2" creationId="{62741387-AB20-40E4-A40B-FE4EDDA01E7A}"/>
          </ac:spMkLst>
        </pc:spChg>
        <pc:spChg chg="mod ord">
          <ac:chgData name="Katarzyna Michalak-Głogowska" userId="d68cc175-14d5-4872-aba4-c4a36aae07f6" providerId="ADAL" clId="{532D9CD6-97AD-4D91-B5F8-DCC301369F8F}" dt="2023-09-25T11:30:31.619" v="554" actId="6549"/>
          <ac:spMkLst>
            <pc:docMk/>
            <pc:sldMk cId="4262146448" sldId="5665"/>
            <ac:spMk id="3" creationId="{00000000-0000-0000-0000-000000000000}"/>
          </ac:spMkLst>
        </pc:spChg>
        <pc:spChg chg="add mod">
          <ac:chgData name="Katarzyna Michalak-Głogowska" userId="d68cc175-14d5-4872-aba4-c4a36aae07f6" providerId="ADAL" clId="{532D9CD6-97AD-4D91-B5F8-DCC301369F8F}" dt="2023-09-25T11:30:37.661" v="556"/>
          <ac:spMkLst>
            <pc:docMk/>
            <pc:sldMk cId="4262146448" sldId="5665"/>
            <ac:spMk id="4" creationId="{A9802C61-FB19-0249-D476-9E260728147B}"/>
          </ac:spMkLst>
        </pc:spChg>
      </pc:sldChg>
      <pc:sldChg chg="addSp delSp modSp mod modClrScheme chgLayout">
        <pc:chgData name="Katarzyna Michalak-Głogowska" userId="d68cc175-14d5-4872-aba4-c4a36aae07f6" providerId="ADAL" clId="{532D9CD6-97AD-4D91-B5F8-DCC301369F8F}" dt="2023-09-25T11:30:52.477" v="560"/>
        <pc:sldMkLst>
          <pc:docMk/>
          <pc:sldMk cId="4048432891" sldId="5831"/>
        </pc:sldMkLst>
        <pc:spChg chg="del mod ord">
          <ac:chgData name="Katarzyna Michalak-Głogowska" userId="d68cc175-14d5-4872-aba4-c4a36aae07f6" providerId="ADAL" clId="{532D9CD6-97AD-4D91-B5F8-DCC301369F8F}" dt="2023-09-25T11:30:50.958" v="559" actId="478"/>
          <ac:spMkLst>
            <pc:docMk/>
            <pc:sldMk cId="4048432891" sldId="5831"/>
            <ac:spMk id="2" creationId="{62741387-AB20-40E4-A40B-FE4EDDA01E7A}"/>
          </ac:spMkLst>
        </pc:spChg>
        <pc:spChg chg="mod ord">
          <ac:chgData name="Katarzyna Michalak-Głogowska" userId="d68cc175-14d5-4872-aba4-c4a36aae07f6" providerId="ADAL" clId="{532D9CD6-97AD-4D91-B5F8-DCC301369F8F}" dt="2023-09-25T11:14:11.057" v="365" actId="700"/>
          <ac:spMkLst>
            <pc:docMk/>
            <pc:sldMk cId="4048432891" sldId="5831"/>
            <ac:spMk id="3" creationId="{00000000-0000-0000-0000-000000000000}"/>
          </ac:spMkLst>
        </pc:spChg>
        <pc:spChg chg="add mod ord">
          <ac:chgData name="Katarzyna Michalak-Głogowska" userId="d68cc175-14d5-4872-aba4-c4a36aae07f6" providerId="ADAL" clId="{532D9CD6-97AD-4D91-B5F8-DCC301369F8F}" dt="2023-09-25T11:14:14.557" v="368" actId="20577"/>
          <ac:spMkLst>
            <pc:docMk/>
            <pc:sldMk cId="4048432891" sldId="5831"/>
            <ac:spMk id="4" creationId="{EDBD28F0-C9EF-619A-E462-BE856B7C60AF}"/>
          </ac:spMkLst>
        </pc:spChg>
        <pc:spChg chg="add mod">
          <ac:chgData name="Katarzyna Michalak-Głogowska" userId="d68cc175-14d5-4872-aba4-c4a36aae07f6" providerId="ADAL" clId="{532D9CD6-97AD-4D91-B5F8-DCC301369F8F}" dt="2023-09-25T11:30:52.477" v="560"/>
          <ac:spMkLst>
            <pc:docMk/>
            <pc:sldMk cId="4048432891" sldId="5831"/>
            <ac:spMk id="5" creationId="{E6041873-7B56-CEDE-60FA-8D55561301EF}"/>
          </ac:spMkLst>
        </pc:spChg>
      </pc:sldChg>
      <pc:sldChg chg="addSp delSp modSp mod modClrScheme chgLayout">
        <pc:chgData name="Katarzyna Michalak-Głogowska" userId="d68cc175-14d5-4872-aba4-c4a36aae07f6" providerId="ADAL" clId="{532D9CD6-97AD-4D91-B5F8-DCC301369F8F}" dt="2023-09-25T11:32:25.056" v="583"/>
        <pc:sldMkLst>
          <pc:docMk/>
          <pc:sldMk cId="610242044" sldId="6166"/>
        </pc:sldMkLst>
        <pc:spChg chg="del mod ord">
          <ac:chgData name="Katarzyna Michalak-Głogowska" userId="d68cc175-14d5-4872-aba4-c4a36aae07f6" providerId="ADAL" clId="{532D9CD6-97AD-4D91-B5F8-DCC301369F8F}" dt="2023-09-25T11:32:23.990" v="582" actId="478"/>
          <ac:spMkLst>
            <pc:docMk/>
            <pc:sldMk cId="610242044" sldId="6166"/>
            <ac:spMk id="2" creationId="{4A9937F4-2A74-4B7F-8648-57EA751F8953}"/>
          </ac:spMkLst>
        </pc:spChg>
        <pc:spChg chg="add mod">
          <ac:chgData name="Katarzyna Michalak-Głogowska" userId="d68cc175-14d5-4872-aba4-c4a36aae07f6" providerId="ADAL" clId="{532D9CD6-97AD-4D91-B5F8-DCC301369F8F}" dt="2023-09-25T11:32:25.056" v="583"/>
          <ac:spMkLst>
            <pc:docMk/>
            <pc:sldMk cId="610242044" sldId="6166"/>
            <ac:spMk id="3" creationId="{1092B131-F263-813E-C8BF-109D3AC3A3EA}"/>
          </ac:spMkLst>
        </pc:spChg>
        <pc:spChg chg="mod ord">
          <ac:chgData name="Katarzyna Michalak-Głogowska" userId="d68cc175-14d5-4872-aba4-c4a36aae07f6" providerId="ADAL" clId="{532D9CD6-97AD-4D91-B5F8-DCC301369F8F}" dt="2023-09-25T11:20:10.465" v="450" actId="700"/>
          <ac:spMkLst>
            <pc:docMk/>
            <pc:sldMk cId="610242044" sldId="6166"/>
            <ac:spMk id="37891" creationId="{00000000-0000-0000-0000-000000000000}"/>
          </ac:spMkLst>
        </pc:spChg>
      </pc:sldChg>
      <pc:sldChg chg="addSp delSp modSp mod modClrScheme chgLayout">
        <pc:chgData name="Katarzyna Michalak-Głogowska" userId="d68cc175-14d5-4872-aba4-c4a36aae07f6" providerId="ADAL" clId="{532D9CD6-97AD-4D91-B5F8-DCC301369F8F}" dt="2023-09-25T11:23:31.389" v="478"/>
        <pc:sldMkLst>
          <pc:docMk/>
          <pc:sldMk cId="2776806433" sldId="6172"/>
        </pc:sldMkLst>
        <pc:spChg chg="del mod ord">
          <ac:chgData name="Katarzyna Michalak-Głogowska" userId="d68cc175-14d5-4872-aba4-c4a36aae07f6" providerId="ADAL" clId="{532D9CD6-97AD-4D91-B5F8-DCC301369F8F}" dt="2023-09-25T11:23:30.317" v="477" actId="478"/>
          <ac:spMkLst>
            <pc:docMk/>
            <pc:sldMk cId="2776806433" sldId="6172"/>
            <ac:spMk id="2" creationId="{EA9DF25D-91A6-408B-B43F-1D7C07530B30}"/>
          </ac:spMkLst>
        </pc:spChg>
        <pc:spChg chg="add mod">
          <ac:chgData name="Katarzyna Michalak-Głogowska" userId="d68cc175-14d5-4872-aba4-c4a36aae07f6" providerId="ADAL" clId="{532D9CD6-97AD-4D91-B5F8-DCC301369F8F}" dt="2023-09-25T11:23:31.389" v="478"/>
          <ac:spMkLst>
            <pc:docMk/>
            <pc:sldMk cId="2776806433" sldId="6172"/>
            <ac:spMk id="3" creationId="{D3B25F1F-6829-ECAA-2738-3FB382998810}"/>
          </ac:spMkLst>
        </pc:spChg>
        <pc:spChg chg="mod ord">
          <ac:chgData name="Katarzyna Michalak-Głogowska" userId="d68cc175-14d5-4872-aba4-c4a36aae07f6" providerId="ADAL" clId="{532D9CD6-97AD-4D91-B5F8-DCC301369F8F}" dt="2023-09-25T11:23:21.071" v="476" actId="700"/>
          <ac:spMkLst>
            <pc:docMk/>
            <pc:sldMk cId="2776806433" sldId="6172"/>
            <ac:spMk id="14339" creationId="{09980D99-C13F-41DD-95C8-656D7017C81D}"/>
          </ac:spMkLst>
        </pc:spChg>
      </pc:sldChg>
      <pc:sldChg chg="addSp delSp modSp mod">
        <pc:chgData name="Katarzyna Michalak-Głogowska" userId="d68cc175-14d5-4872-aba4-c4a36aae07f6" providerId="ADAL" clId="{532D9CD6-97AD-4D91-B5F8-DCC301369F8F}" dt="2023-09-25T11:22:56.904" v="470"/>
        <pc:sldMkLst>
          <pc:docMk/>
          <pc:sldMk cId="69152306" sldId="6189"/>
        </pc:sldMkLst>
        <pc:spChg chg="del">
          <ac:chgData name="Katarzyna Michalak-Głogowska" userId="d68cc175-14d5-4872-aba4-c4a36aae07f6" providerId="ADAL" clId="{532D9CD6-97AD-4D91-B5F8-DCC301369F8F}" dt="2023-09-25T11:22:55.870" v="469" actId="478"/>
          <ac:spMkLst>
            <pc:docMk/>
            <pc:sldMk cId="69152306" sldId="6189"/>
            <ac:spMk id="2" creationId="{2D03D197-22F9-42FC-8C53-5E6FFD76BC06}"/>
          </ac:spMkLst>
        </pc:spChg>
        <pc:spChg chg="add mod">
          <ac:chgData name="Katarzyna Michalak-Głogowska" userId="d68cc175-14d5-4872-aba4-c4a36aae07f6" providerId="ADAL" clId="{532D9CD6-97AD-4D91-B5F8-DCC301369F8F}" dt="2023-09-25T11:22:56.904" v="470"/>
          <ac:spMkLst>
            <pc:docMk/>
            <pc:sldMk cId="69152306" sldId="6189"/>
            <ac:spMk id="5" creationId="{80ED7D8F-705E-48BC-BAC4-C8EF07A05D0D}"/>
          </ac:spMkLst>
        </pc:spChg>
      </pc:sldChg>
      <pc:sldChg chg="modSp mod">
        <pc:chgData name="Katarzyna Michalak-Głogowska" userId="d68cc175-14d5-4872-aba4-c4a36aae07f6" providerId="ADAL" clId="{532D9CD6-97AD-4D91-B5F8-DCC301369F8F}" dt="2023-09-25T11:27:31.933" v="518" actId="14100"/>
        <pc:sldMkLst>
          <pc:docMk/>
          <pc:sldMk cId="3117659196" sldId="6195"/>
        </pc:sldMkLst>
        <pc:spChg chg="mod">
          <ac:chgData name="Katarzyna Michalak-Głogowska" userId="d68cc175-14d5-4872-aba4-c4a36aae07f6" providerId="ADAL" clId="{532D9CD6-97AD-4D91-B5F8-DCC301369F8F}" dt="2023-09-25T10:51:14.729" v="167" actId="2711"/>
          <ac:spMkLst>
            <pc:docMk/>
            <pc:sldMk cId="3117659196" sldId="6195"/>
            <ac:spMk id="2" creationId="{723FC09E-1F71-4723-8ED6-58B25E45A93C}"/>
          </ac:spMkLst>
        </pc:spChg>
        <pc:spChg chg="mod">
          <ac:chgData name="Katarzyna Michalak-Głogowska" userId="d68cc175-14d5-4872-aba4-c4a36aae07f6" providerId="ADAL" clId="{532D9CD6-97AD-4D91-B5F8-DCC301369F8F}" dt="2023-09-25T10:51:14.729" v="167" actId="2711"/>
          <ac:spMkLst>
            <pc:docMk/>
            <pc:sldMk cId="3117659196" sldId="6195"/>
            <ac:spMk id="3" creationId="{E8BAC8B2-A3EB-149D-6157-AED6D6EA2313}"/>
          </ac:spMkLst>
        </pc:spChg>
        <pc:spChg chg="mod">
          <ac:chgData name="Katarzyna Michalak-Głogowska" userId="d68cc175-14d5-4872-aba4-c4a36aae07f6" providerId="ADAL" clId="{532D9CD6-97AD-4D91-B5F8-DCC301369F8F}" dt="2023-09-25T10:53:38.640" v="171" actId="255"/>
          <ac:spMkLst>
            <pc:docMk/>
            <pc:sldMk cId="3117659196" sldId="6195"/>
            <ac:spMk id="4" creationId="{1310A9E1-DA40-4151-9BE1-A8EBB7A51361}"/>
          </ac:spMkLst>
        </pc:spChg>
        <pc:spChg chg="mod">
          <ac:chgData name="Katarzyna Michalak-Głogowska" userId="d68cc175-14d5-4872-aba4-c4a36aae07f6" providerId="ADAL" clId="{532D9CD6-97AD-4D91-B5F8-DCC301369F8F}" dt="2023-09-25T10:51:14.729" v="167" actId="2711"/>
          <ac:spMkLst>
            <pc:docMk/>
            <pc:sldMk cId="3117659196" sldId="6195"/>
            <ac:spMk id="5" creationId="{123A5123-F480-44FD-8EC5-F9D275707BEF}"/>
          </ac:spMkLst>
        </pc:spChg>
        <pc:spChg chg="mod">
          <ac:chgData name="Katarzyna Michalak-Głogowska" userId="d68cc175-14d5-4872-aba4-c4a36aae07f6" providerId="ADAL" clId="{532D9CD6-97AD-4D91-B5F8-DCC301369F8F}" dt="2023-09-25T10:51:14.729" v="167" actId="2711"/>
          <ac:spMkLst>
            <pc:docMk/>
            <pc:sldMk cId="3117659196" sldId="6195"/>
            <ac:spMk id="6" creationId="{64B6C6D3-8408-4A97-BE39-E538B2F0C3ED}"/>
          </ac:spMkLst>
        </pc:spChg>
        <pc:spChg chg="mod">
          <ac:chgData name="Katarzyna Michalak-Głogowska" userId="d68cc175-14d5-4872-aba4-c4a36aae07f6" providerId="ADAL" clId="{532D9CD6-97AD-4D91-B5F8-DCC301369F8F}" dt="2023-09-25T10:51:14.729" v="167" actId="2711"/>
          <ac:spMkLst>
            <pc:docMk/>
            <pc:sldMk cId="3117659196" sldId="6195"/>
            <ac:spMk id="7" creationId="{9A8145A3-5845-44E5-BB75-E9A5A7B89B7B}"/>
          </ac:spMkLst>
        </pc:spChg>
        <pc:spChg chg="mod">
          <ac:chgData name="Katarzyna Michalak-Głogowska" userId="d68cc175-14d5-4872-aba4-c4a36aae07f6" providerId="ADAL" clId="{532D9CD6-97AD-4D91-B5F8-DCC301369F8F}" dt="2023-09-25T11:27:31.933" v="518" actId="14100"/>
          <ac:spMkLst>
            <pc:docMk/>
            <pc:sldMk cId="3117659196" sldId="6195"/>
            <ac:spMk id="8" creationId="{FBAC63FB-E502-4457-86EF-5A5D9C316D31}"/>
          </ac:spMkLst>
        </pc:spChg>
      </pc:sldChg>
      <pc:sldChg chg="modSp mod">
        <pc:chgData name="Katarzyna Michalak-Głogowska" userId="d68cc175-14d5-4872-aba4-c4a36aae07f6" providerId="ADAL" clId="{532D9CD6-97AD-4D91-B5F8-DCC301369F8F}" dt="2023-09-25T10:36:12.004" v="15" actId="12788"/>
        <pc:sldMkLst>
          <pc:docMk/>
          <pc:sldMk cId="1552428206" sldId="6367"/>
        </pc:sldMkLst>
        <pc:spChg chg="mod">
          <ac:chgData name="Katarzyna Michalak-Głogowska" userId="d68cc175-14d5-4872-aba4-c4a36aae07f6" providerId="ADAL" clId="{532D9CD6-97AD-4D91-B5F8-DCC301369F8F}" dt="2023-09-25T10:35:54.054" v="13" actId="122"/>
          <ac:spMkLst>
            <pc:docMk/>
            <pc:sldMk cId="1552428206" sldId="6367"/>
            <ac:spMk id="3" creationId="{00000000-0000-0000-0000-000000000000}"/>
          </ac:spMkLst>
        </pc:spChg>
        <pc:picChg chg="mod">
          <ac:chgData name="Katarzyna Michalak-Głogowska" userId="d68cc175-14d5-4872-aba4-c4a36aae07f6" providerId="ADAL" clId="{532D9CD6-97AD-4D91-B5F8-DCC301369F8F}" dt="2023-09-25T10:36:12.004" v="15" actId="12788"/>
          <ac:picMkLst>
            <pc:docMk/>
            <pc:sldMk cId="1552428206" sldId="6367"/>
            <ac:picMk id="5" creationId="{F273B773-C915-3196-A764-FA59AF2339D8}"/>
          </ac:picMkLst>
        </pc:picChg>
      </pc:sldChg>
      <pc:sldChg chg="modSp mod modClrScheme chgLayout">
        <pc:chgData name="Katarzyna Michalak-Głogowska" userId="d68cc175-14d5-4872-aba4-c4a36aae07f6" providerId="ADAL" clId="{532D9CD6-97AD-4D91-B5F8-DCC301369F8F}" dt="2023-09-25T10:58:30.685" v="236" actId="255"/>
        <pc:sldMkLst>
          <pc:docMk/>
          <pc:sldMk cId="966983073" sldId="6379"/>
        </pc:sldMkLst>
        <pc:spChg chg="mod ord">
          <ac:chgData name="Katarzyna Michalak-Głogowska" userId="d68cc175-14d5-4872-aba4-c4a36aae07f6" providerId="ADAL" clId="{532D9CD6-97AD-4D91-B5F8-DCC301369F8F}" dt="2023-09-25T10:58:30.685" v="236" actId="255"/>
          <ac:spMkLst>
            <pc:docMk/>
            <pc:sldMk cId="966983073" sldId="6379"/>
            <ac:spMk id="3" creationId="{00000000-0000-0000-0000-000000000000}"/>
          </ac:spMkLst>
        </pc:spChg>
      </pc:sldChg>
      <pc:sldChg chg="addSp modSp mod modClrScheme chgLayout">
        <pc:chgData name="Katarzyna Michalak-Głogowska" userId="d68cc175-14d5-4872-aba4-c4a36aae07f6" providerId="ADAL" clId="{532D9CD6-97AD-4D91-B5F8-DCC301369F8F}" dt="2023-09-25T11:28:45.489" v="537" actId="27636"/>
        <pc:sldMkLst>
          <pc:docMk/>
          <pc:sldMk cId="3034773478" sldId="6380"/>
        </pc:sldMkLst>
        <pc:spChg chg="add mod ord">
          <ac:chgData name="Katarzyna Michalak-Głogowska" userId="d68cc175-14d5-4872-aba4-c4a36aae07f6" providerId="ADAL" clId="{532D9CD6-97AD-4D91-B5F8-DCC301369F8F}" dt="2023-09-25T10:58:44.948" v="243" actId="20577"/>
          <ac:spMkLst>
            <pc:docMk/>
            <pc:sldMk cId="3034773478" sldId="6380"/>
            <ac:spMk id="2" creationId="{D69AE31F-85EF-18FD-EB29-45B582AA3335}"/>
          </ac:spMkLst>
        </pc:spChg>
        <pc:spChg chg="mod ord">
          <ac:chgData name="Katarzyna Michalak-Głogowska" userId="d68cc175-14d5-4872-aba4-c4a36aae07f6" providerId="ADAL" clId="{532D9CD6-97AD-4D91-B5F8-DCC301369F8F}" dt="2023-09-25T11:28:45.489" v="537" actId="27636"/>
          <ac:spMkLst>
            <pc:docMk/>
            <pc:sldMk cId="3034773478" sldId="6380"/>
            <ac:spMk id="3" creationId="{00000000-0000-0000-0000-000000000000}"/>
          </ac:spMkLst>
        </pc:spChg>
      </pc:sldChg>
      <pc:sldChg chg="modSp add mod">
        <pc:chgData name="Katarzyna Michalak-Głogowska" userId="d68cc175-14d5-4872-aba4-c4a36aae07f6" providerId="ADAL" clId="{532D9CD6-97AD-4D91-B5F8-DCC301369F8F}" dt="2023-09-26T05:36:22.871" v="620" actId="255"/>
        <pc:sldMkLst>
          <pc:docMk/>
          <pc:sldMk cId="1913138369" sldId="6382"/>
        </pc:sldMkLst>
        <pc:spChg chg="mod">
          <ac:chgData name="Katarzyna Michalak-Głogowska" userId="d68cc175-14d5-4872-aba4-c4a36aae07f6" providerId="ADAL" clId="{532D9CD6-97AD-4D91-B5F8-DCC301369F8F}" dt="2023-09-26T05:36:22.871" v="620" actId="255"/>
          <ac:spMkLst>
            <pc:docMk/>
            <pc:sldMk cId="1913138369" sldId="6382"/>
            <ac:spMk id="2" creationId="{85273CEF-E8E2-22CE-0529-7CB7A9C1953F}"/>
          </ac:spMkLst>
        </pc:spChg>
        <pc:spChg chg="mod">
          <ac:chgData name="Katarzyna Michalak-Głogowska" userId="d68cc175-14d5-4872-aba4-c4a36aae07f6" providerId="ADAL" clId="{532D9CD6-97AD-4D91-B5F8-DCC301369F8F}" dt="2023-09-26T05:33:39.974" v="603" actId="255"/>
          <ac:spMkLst>
            <pc:docMk/>
            <pc:sldMk cId="1913138369" sldId="6382"/>
            <ac:spMk id="4" creationId="{77EA71E6-7A16-42F4-B14D-CEF0C3EC85C8}"/>
          </ac:spMkLst>
        </pc:spChg>
        <pc:spChg chg="mod">
          <ac:chgData name="Katarzyna Michalak-Głogowska" userId="d68cc175-14d5-4872-aba4-c4a36aae07f6" providerId="ADAL" clId="{532D9CD6-97AD-4D91-B5F8-DCC301369F8F}" dt="2023-09-26T05:33:31.875" v="601" actId="14100"/>
          <ac:spMkLst>
            <pc:docMk/>
            <pc:sldMk cId="1913138369" sldId="6382"/>
            <ac:spMk id="5" creationId="{A6894D7F-9364-489E-BDAF-E7A5933303FB}"/>
          </ac:spMkLst>
        </pc:spChg>
        <pc:spChg chg="mod">
          <ac:chgData name="Katarzyna Michalak-Głogowska" userId="d68cc175-14d5-4872-aba4-c4a36aae07f6" providerId="ADAL" clId="{532D9CD6-97AD-4D91-B5F8-DCC301369F8F}" dt="2023-09-26T05:33:25.961" v="600" actId="14100"/>
          <ac:spMkLst>
            <pc:docMk/>
            <pc:sldMk cId="1913138369" sldId="6382"/>
            <ac:spMk id="6" creationId="{45DE9F90-6DBB-47D3-BAD0-0F9584645F19}"/>
          </ac:spMkLst>
        </pc:spChg>
        <pc:spChg chg="mod">
          <ac:chgData name="Katarzyna Michalak-Głogowska" userId="d68cc175-14d5-4872-aba4-c4a36aae07f6" providerId="ADAL" clId="{532D9CD6-97AD-4D91-B5F8-DCC301369F8F}" dt="2023-09-26T05:35:17.792" v="608" actId="255"/>
          <ac:spMkLst>
            <pc:docMk/>
            <pc:sldMk cId="1913138369" sldId="6382"/>
            <ac:spMk id="7" creationId="{D30053C9-FFED-4BFA-994B-ECC674E97232}"/>
          </ac:spMkLst>
        </pc:spChg>
        <pc:spChg chg="mod">
          <ac:chgData name="Katarzyna Michalak-Głogowska" userId="d68cc175-14d5-4872-aba4-c4a36aae07f6" providerId="ADAL" clId="{532D9CD6-97AD-4D91-B5F8-DCC301369F8F}" dt="2023-09-26T05:35:31.275" v="611" actId="6549"/>
          <ac:spMkLst>
            <pc:docMk/>
            <pc:sldMk cId="1913138369" sldId="6382"/>
            <ac:spMk id="8" creationId="{35748355-3135-4F11-85D0-D53D238D4252}"/>
          </ac:spMkLst>
        </pc:spChg>
      </pc:sldChg>
      <pc:sldChg chg="modSp del mod">
        <pc:chgData name="Katarzyna Michalak-Głogowska" userId="d68cc175-14d5-4872-aba4-c4a36aae07f6" providerId="ADAL" clId="{532D9CD6-97AD-4D91-B5F8-DCC301369F8F}" dt="2023-09-26T05:30:19.658" v="595" actId="47"/>
        <pc:sldMkLst>
          <pc:docMk/>
          <pc:sldMk cId="3916343958" sldId="6382"/>
        </pc:sldMkLst>
        <pc:spChg chg="mod">
          <ac:chgData name="Katarzyna Michalak-Głogowska" userId="d68cc175-14d5-4872-aba4-c4a36aae07f6" providerId="ADAL" clId="{532D9CD6-97AD-4D91-B5F8-DCC301369F8F}" dt="2023-09-25T10:59:42.014" v="249" actId="12788"/>
          <ac:spMkLst>
            <pc:docMk/>
            <pc:sldMk cId="3916343958" sldId="6382"/>
            <ac:spMk id="2" creationId="{85273CEF-E8E2-22CE-0529-7CB7A9C1953F}"/>
          </ac:spMkLst>
        </pc:spChg>
        <pc:spChg chg="mod">
          <ac:chgData name="Katarzyna Michalak-Głogowska" userId="d68cc175-14d5-4872-aba4-c4a36aae07f6" providerId="ADAL" clId="{532D9CD6-97AD-4D91-B5F8-DCC301369F8F}" dt="2023-09-25T10:59:53.231" v="252" actId="255"/>
          <ac:spMkLst>
            <pc:docMk/>
            <pc:sldMk cId="3916343958" sldId="6382"/>
            <ac:spMk id="4" creationId="{77EA71E6-7A16-42F4-B14D-CEF0C3EC85C8}"/>
          </ac:spMkLst>
        </pc:spChg>
        <pc:spChg chg="mod">
          <ac:chgData name="Katarzyna Michalak-Głogowska" userId="d68cc175-14d5-4872-aba4-c4a36aae07f6" providerId="ADAL" clId="{532D9CD6-97AD-4D91-B5F8-DCC301369F8F}" dt="2023-09-25T11:00:08.097" v="254" actId="255"/>
          <ac:spMkLst>
            <pc:docMk/>
            <pc:sldMk cId="3916343958" sldId="6382"/>
            <ac:spMk id="5" creationId="{A6894D7F-9364-489E-BDAF-E7A5933303FB}"/>
          </ac:spMkLst>
        </pc:spChg>
        <pc:spChg chg="mod">
          <ac:chgData name="Katarzyna Michalak-Głogowska" userId="d68cc175-14d5-4872-aba4-c4a36aae07f6" providerId="ADAL" clId="{532D9CD6-97AD-4D91-B5F8-DCC301369F8F}" dt="2023-09-25T11:00:02.658" v="253" actId="255"/>
          <ac:spMkLst>
            <pc:docMk/>
            <pc:sldMk cId="3916343958" sldId="6382"/>
            <ac:spMk id="6" creationId="{45DE9F90-6DBB-47D3-BAD0-0F9584645F19}"/>
          </ac:spMkLst>
        </pc:spChg>
        <pc:spChg chg="mod">
          <ac:chgData name="Katarzyna Michalak-Głogowska" userId="d68cc175-14d5-4872-aba4-c4a36aae07f6" providerId="ADAL" clId="{532D9CD6-97AD-4D91-B5F8-DCC301369F8F}" dt="2023-09-25T11:00:14.706" v="255" actId="255"/>
          <ac:spMkLst>
            <pc:docMk/>
            <pc:sldMk cId="3916343958" sldId="6382"/>
            <ac:spMk id="7" creationId="{D30053C9-FFED-4BFA-994B-ECC674E97232}"/>
          </ac:spMkLst>
        </pc:spChg>
        <pc:spChg chg="mod">
          <ac:chgData name="Katarzyna Michalak-Głogowska" userId="d68cc175-14d5-4872-aba4-c4a36aae07f6" providerId="ADAL" clId="{532D9CD6-97AD-4D91-B5F8-DCC301369F8F}" dt="2023-09-25T11:00:42.436" v="260" actId="255"/>
          <ac:spMkLst>
            <pc:docMk/>
            <pc:sldMk cId="3916343958" sldId="6382"/>
            <ac:spMk id="8" creationId="{35748355-3135-4F11-85D0-D53D238D4252}"/>
          </ac:spMkLst>
        </pc:spChg>
        <pc:spChg chg="mod">
          <ac:chgData name="Katarzyna Michalak-Głogowska" userId="d68cc175-14d5-4872-aba4-c4a36aae07f6" providerId="ADAL" clId="{532D9CD6-97AD-4D91-B5F8-DCC301369F8F}" dt="2023-09-25T10:58:59.072" v="244" actId="2711"/>
          <ac:spMkLst>
            <pc:docMk/>
            <pc:sldMk cId="3916343958" sldId="6382"/>
            <ac:spMk id="9" creationId="{94DF371A-F2F1-45C6-BF39-AD0D45830E07}"/>
          </ac:spMkLst>
        </pc:spChg>
      </pc:sldChg>
      <pc:sldChg chg="addSp delSp modSp mod">
        <pc:chgData name="Katarzyna Michalak-Głogowska" userId="d68cc175-14d5-4872-aba4-c4a36aae07f6" providerId="ADAL" clId="{532D9CD6-97AD-4D91-B5F8-DCC301369F8F}" dt="2023-09-25T11:21:35.363" v="457" actId="478"/>
        <pc:sldMkLst>
          <pc:docMk/>
          <pc:sldMk cId="2727012873" sldId="6397"/>
        </pc:sldMkLst>
        <pc:spChg chg="del">
          <ac:chgData name="Katarzyna Michalak-Głogowska" userId="d68cc175-14d5-4872-aba4-c4a36aae07f6" providerId="ADAL" clId="{532D9CD6-97AD-4D91-B5F8-DCC301369F8F}" dt="2023-09-25T11:21:35.363" v="457" actId="478"/>
          <ac:spMkLst>
            <pc:docMk/>
            <pc:sldMk cId="2727012873" sldId="6397"/>
            <ac:spMk id="2" creationId="{2D03D197-22F9-42FC-8C53-5E6FFD76BC06}"/>
          </ac:spMkLst>
        </pc:spChg>
        <pc:spChg chg="mod">
          <ac:chgData name="Katarzyna Michalak-Głogowska" userId="d68cc175-14d5-4872-aba4-c4a36aae07f6" providerId="ADAL" clId="{532D9CD6-97AD-4D91-B5F8-DCC301369F8F}" dt="2023-09-25T11:20:59.991" v="455" actId="20577"/>
          <ac:spMkLst>
            <pc:docMk/>
            <pc:sldMk cId="2727012873" sldId="6397"/>
            <ac:spMk id="3" creationId="{00000000-0000-0000-0000-000000000000}"/>
          </ac:spMkLst>
        </pc:spChg>
        <pc:spChg chg="add mod">
          <ac:chgData name="Katarzyna Michalak-Głogowska" userId="d68cc175-14d5-4872-aba4-c4a36aae07f6" providerId="ADAL" clId="{532D9CD6-97AD-4D91-B5F8-DCC301369F8F}" dt="2023-09-25T11:21:30.732" v="456"/>
          <ac:spMkLst>
            <pc:docMk/>
            <pc:sldMk cId="2727012873" sldId="6397"/>
            <ac:spMk id="6" creationId="{458938DB-E2B4-5F09-22A1-93222CE61755}"/>
          </ac:spMkLst>
        </pc:spChg>
      </pc:sldChg>
      <pc:sldChg chg="addSp delSp modSp mod">
        <pc:chgData name="Katarzyna Michalak-Głogowska" userId="d68cc175-14d5-4872-aba4-c4a36aae07f6" providerId="ADAL" clId="{532D9CD6-97AD-4D91-B5F8-DCC301369F8F}" dt="2023-09-25T11:23:01.956" v="472"/>
        <pc:sldMkLst>
          <pc:docMk/>
          <pc:sldMk cId="586204216" sldId="6398"/>
        </pc:sldMkLst>
        <pc:spChg chg="del">
          <ac:chgData name="Katarzyna Michalak-Głogowska" userId="d68cc175-14d5-4872-aba4-c4a36aae07f6" providerId="ADAL" clId="{532D9CD6-97AD-4D91-B5F8-DCC301369F8F}" dt="2023-09-25T11:23:00.768" v="471" actId="478"/>
          <ac:spMkLst>
            <pc:docMk/>
            <pc:sldMk cId="586204216" sldId="6398"/>
            <ac:spMk id="2" creationId="{2D03D197-22F9-42FC-8C53-5E6FFD76BC06}"/>
          </ac:spMkLst>
        </pc:spChg>
        <pc:spChg chg="add mod">
          <ac:chgData name="Katarzyna Michalak-Głogowska" userId="d68cc175-14d5-4872-aba4-c4a36aae07f6" providerId="ADAL" clId="{532D9CD6-97AD-4D91-B5F8-DCC301369F8F}" dt="2023-09-25T11:23:01.956" v="472"/>
          <ac:spMkLst>
            <pc:docMk/>
            <pc:sldMk cId="586204216" sldId="6398"/>
            <ac:spMk id="5" creationId="{3F1B362E-C462-3749-E530-DF14094B5E45}"/>
          </ac:spMkLst>
        </pc:spChg>
      </pc:sldChg>
      <pc:sldChg chg="addSp delSp modSp mod">
        <pc:chgData name="Katarzyna Michalak-Głogowska" userId="d68cc175-14d5-4872-aba4-c4a36aae07f6" providerId="ADAL" clId="{532D9CD6-97AD-4D91-B5F8-DCC301369F8F}" dt="2023-09-25T11:23:11.899" v="475" actId="255"/>
        <pc:sldMkLst>
          <pc:docMk/>
          <pc:sldMk cId="1869845873" sldId="6402"/>
        </pc:sldMkLst>
        <pc:spChg chg="del">
          <ac:chgData name="Katarzyna Michalak-Głogowska" userId="d68cc175-14d5-4872-aba4-c4a36aae07f6" providerId="ADAL" clId="{532D9CD6-97AD-4D91-B5F8-DCC301369F8F}" dt="2023-09-25T11:23:05.482" v="473" actId="478"/>
          <ac:spMkLst>
            <pc:docMk/>
            <pc:sldMk cId="1869845873" sldId="6402"/>
            <ac:spMk id="2" creationId="{2D03D197-22F9-42FC-8C53-5E6FFD76BC06}"/>
          </ac:spMkLst>
        </pc:spChg>
        <pc:spChg chg="mod">
          <ac:chgData name="Katarzyna Michalak-Głogowska" userId="d68cc175-14d5-4872-aba4-c4a36aae07f6" providerId="ADAL" clId="{532D9CD6-97AD-4D91-B5F8-DCC301369F8F}" dt="2023-09-25T11:23:11.899" v="475" actId="255"/>
          <ac:spMkLst>
            <pc:docMk/>
            <pc:sldMk cId="1869845873" sldId="6402"/>
            <ac:spMk id="3" creationId="{00000000-0000-0000-0000-000000000000}"/>
          </ac:spMkLst>
        </pc:spChg>
        <pc:spChg chg="add mod">
          <ac:chgData name="Katarzyna Michalak-Głogowska" userId="d68cc175-14d5-4872-aba4-c4a36aae07f6" providerId="ADAL" clId="{532D9CD6-97AD-4D91-B5F8-DCC301369F8F}" dt="2023-09-25T11:23:06.601" v="474"/>
          <ac:spMkLst>
            <pc:docMk/>
            <pc:sldMk cId="1869845873" sldId="6402"/>
            <ac:spMk id="5" creationId="{1D09A983-E72E-8D0D-BD1F-8765EC3A8032}"/>
          </ac:spMkLst>
        </pc:spChg>
      </pc:sldChg>
      <pc:sldChg chg="modSp mod">
        <pc:chgData name="Katarzyna Michalak-Głogowska" userId="d68cc175-14d5-4872-aba4-c4a36aae07f6" providerId="ADAL" clId="{532D9CD6-97AD-4D91-B5F8-DCC301369F8F}" dt="2023-09-25T10:46:41.291" v="129" actId="255"/>
        <pc:sldMkLst>
          <pc:docMk/>
          <pc:sldMk cId="815144575" sldId="6403"/>
        </pc:sldMkLst>
        <pc:spChg chg="mod">
          <ac:chgData name="Katarzyna Michalak-Głogowska" userId="d68cc175-14d5-4872-aba4-c4a36aae07f6" providerId="ADAL" clId="{532D9CD6-97AD-4D91-B5F8-DCC301369F8F}" dt="2023-09-25T10:46:18.010" v="124" actId="2711"/>
          <ac:spMkLst>
            <pc:docMk/>
            <pc:sldMk cId="815144575" sldId="6403"/>
            <ac:spMk id="2" creationId="{723FC09E-1F71-4723-8ED6-58B25E45A93C}"/>
          </ac:spMkLst>
        </pc:spChg>
        <pc:spChg chg="mod">
          <ac:chgData name="Katarzyna Michalak-Głogowska" userId="d68cc175-14d5-4872-aba4-c4a36aae07f6" providerId="ADAL" clId="{532D9CD6-97AD-4D91-B5F8-DCC301369F8F}" dt="2023-09-25T10:46:22.826" v="125" actId="255"/>
          <ac:spMkLst>
            <pc:docMk/>
            <pc:sldMk cId="815144575" sldId="6403"/>
            <ac:spMk id="4" creationId="{1310A9E1-DA40-4151-9BE1-A8EBB7A51361}"/>
          </ac:spMkLst>
        </pc:spChg>
        <pc:spChg chg="mod">
          <ac:chgData name="Katarzyna Michalak-Głogowska" userId="d68cc175-14d5-4872-aba4-c4a36aae07f6" providerId="ADAL" clId="{532D9CD6-97AD-4D91-B5F8-DCC301369F8F}" dt="2023-09-25T10:46:18.010" v="124" actId="2711"/>
          <ac:spMkLst>
            <pc:docMk/>
            <pc:sldMk cId="815144575" sldId="6403"/>
            <ac:spMk id="5" creationId="{123A5123-F480-44FD-8EC5-F9D275707BEF}"/>
          </ac:spMkLst>
        </pc:spChg>
        <pc:spChg chg="mod">
          <ac:chgData name="Katarzyna Michalak-Głogowska" userId="d68cc175-14d5-4872-aba4-c4a36aae07f6" providerId="ADAL" clId="{532D9CD6-97AD-4D91-B5F8-DCC301369F8F}" dt="2023-09-25T10:46:27.218" v="126" actId="255"/>
          <ac:spMkLst>
            <pc:docMk/>
            <pc:sldMk cId="815144575" sldId="6403"/>
            <ac:spMk id="6" creationId="{64B6C6D3-8408-4A97-BE39-E538B2F0C3ED}"/>
          </ac:spMkLst>
        </pc:spChg>
        <pc:spChg chg="mod">
          <ac:chgData name="Katarzyna Michalak-Głogowska" userId="d68cc175-14d5-4872-aba4-c4a36aae07f6" providerId="ADAL" clId="{532D9CD6-97AD-4D91-B5F8-DCC301369F8F}" dt="2023-09-25T10:46:41.291" v="129" actId="255"/>
          <ac:spMkLst>
            <pc:docMk/>
            <pc:sldMk cId="815144575" sldId="6403"/>
            <ac:spMk id="7" creationId="{9A8145A3-5845-44E5-BB75-E9A5A7B89B7B}"/>
          </ac:spMkLst>
        </pc:spChg>
        <pc:spChg chg="mod">
          <ac:chgData name="Katarzyna Michalak-Głogowska" userId="d68cc175-14d5-4872-aba4-c4a36aae07f6" providerId="ADAL" clId="{532D9CD6-97AD-4D91-B5F8-DCC301369F8F}" dt="2023-09-25T10:46:36.191" v="128" actId="20577"/>
          <ac:spMkLst>
            <pc:docMk/>
            <pc:sldMk cId="815144575" sldId="6403"/>
            <ac:spMk id="8" creationId="{FBAC63FB-E502-4457-86EF-5A5D9C316D31}"/>
          </ac:spMkLst>
        </pc:spChg>
        <pc:spChg chg="mod">
          <ac:chgData name="Katarzyna Michalak-Głogowska" userId="d68cc175-14d5-4872-aba4-c4a36aae07f6" providerId="ADAL" clId="{532D9CD6-97AD-4D91-B5F8-DCC301369F8F}" dt="2023-09-25T10:46:18.010" v="124" actId="2711"/>
          <ac:spMkLst>
            <pc:docMk/>
            <pc:sldMk cId="815144575" sldId="6403"/>
            <ac:spMk id="9" creationId="{29565AF0-9D7F-AD2E-8E56-67190DA740E9}"/>
          </ac:spMkLst>
        </pc:spChg>
      </pc:sldChg>
      <pc:sldChg chg="modSp mod">
        <pc:chgData name="Katarzyna Michalak-Głogowska" userId="d68cc175-14d5-4872-aba4-c4a36aae07f6" providerId="ADAL" clId="{532D9CD6-97AD-4D91-B5F8-DCC301369F8F}" dt="2023-09-25T10:49:58.056" v="155" actId="255"/>
        <pc:sldMkLst>
          <pc:docMk/>
          <pc:sldMk cId="2338417132" sldId="6404"/>
        </pc:sldMkLst>
        <pc:spChg chg="mod">
          <ac:chgData name="Katarzyna Michalak-Głogowska" userId="d68cc175-14d5-4872-aba4-c4a36aae07f6" providerId="ADAL" clId="{532D9CD6-97AD-4D91-B5F8-DCC301369F8F}" dt="2023-09-25T10:49:02.374" v="144" actId="2711"/>
          <ac:spMkLst>
            <pc:docMk/>
            <pc:sldMk cId="2338417132" sldId="6404"/>
            <ac:spMk id="2" creationId="{723FC09E-1F71-4723-8ED6-58B25E45A93C}"/>
          </ac:spMkLst>
        </pc:spChg>
        <pc:spChg chg="mod">
          <ac:chgData name="Katarzyna Michalak-Głogowska" userId="d68cc175-14d5-4872-aba4-c4a36aae07f6" providerId="ADAL" clId="{532D9CD6-97AD-4D91-B5F8-DCC301369F8F}" dt="2023-09-25T10:49:02.374" v="144" actId="2711"/>
          <ac:spMkLst>
            <pc:docMk/>
            <pc:sldMk cId="2338417132" sldId="6404"/>
            <ac:spMk id="3" creationId="{E8BAC8B2-A3EB-149D-6157-AED6D6EA2313}"/>
          </ac:spMkLst>
        </pc:spChg>
        <pc:spChg chg="mod">
          <ac:chgData name="Katarzyna Michalak-Głogowska" userId="d68cc175-14d5-4872-aba4-c4a36aae07f6" providerId="ADAL" clId="{532D9CD6-97AD-4D91-B5F8-DCC301369F8F}" dt="2023-09-25T10:49:18.318" v="146" actId="255"/>
          <ac:spMkLst>
            <pc:docMk/>
            <pc:sldMk cId="2338417132" sldId="6404"/>
            <ac:spMk id="4" creationId="{1310A9E1-DA40-4151-9BE1-A8EBB7A51361}"/>
          </ac:spMkLst>
        </pc:spChg>
        <pc:spChg chg="mod">
          <ac:chgData name="Katarzyna Michalak-Głogowska" userId="d68cc175-14d5-4872-aba4-c4a36aae07f6" providerId="ADAL" clId="{532D9CD6-97AD-4D91-B5F8-DCC301369F8F}" dt="2023-09-25T10:49:02.374" v="144" actId="2711"/>
          <ac:spMkLst>
            <pc:docMk/>
            <pc:sldMk cId="2338417132" sldId="6404"/>
            <ac:spMk id="5" creationId="{123A5123-F480-44FD-8EC5-F9D275707BEF}"/>
          </ac:spMkLst>
        </pc:spChg>
        <pc:spChg chg="mod">
          <ac:chgData name="Katarzyna Michalak-Głogowska" userId="d68cc175-14d5-4872-aba4-c4a36aae07f6" providerId="ADAL" clId="{532D9CD6-97AD-4D91-B5F8-DCC301369F8F}" dt="2023-09-25T10:49:29.088" v="149" actId="6549"/>
          <ac:spMkLst>
            <pc:docMk/>
            <pc:sldMk cId="2338417132" sldId="6404"/>
            <ac:spMk id="6" creationId="{64B6C6D3-8408-4A97-BE39-E538B2F0C3ED}"/>
          </ac:spMkLst>
        </pc:spChg>
        <pc:spChg chg="mod">
          <ac:chgData name="Katarzyna Michalak-Głogowska" userId="d68cc175-14d5-4872-aba4-c4a36aae07f6" providerId="ADAL" clId="{532D9CD6-97AD-4D91-B5F8-DCC301369F8F}" dt="2023-09-25T10:49:58.056" v="155" actId="255"/>
          <ac:spMkLst>
            <pc:docMk/>
            <pc:sldMk cId="2338417132" sldId="6404"/>
            <ac:spMk id="7" creationId="{9A8145A3-5845-44E5-BB75-E9A5A7B89B7B}"/>
          </ac:spMkLst>
        </pc:spChg>
        <pc:spChg chg="mod">
          <ac:chgData name="Katarzyna Michalak-Głogowska" userId="d68cc175-14d5-4872-aba4-c4a36aae07f6" providerId="ADAL" clId="{532D9CD6-97AD-4D91-B5F8-DCC301369F8F}" dt="2023-09-25T10:49:48.562" v="154" actId="20577"/>
          <ac:spMkLst>
            <pc:docMk/>
            <pc:sldMk cId="2338417132" sldId="6404"/>
            <ac:spMk id="8" creationId="{FBAC63FB-E502-4457-86EF-5A5D9C316D31}"/>
          </ac:spMkLst>
        </pc:spChg>
      </pc:sldChg>
      <pc:sldChg chg="addSp delSp modSp mod modClrScheme chgLayout">
        <pc:chgData name="Katarzyna Michalak-Głogowska" userId="d68cc175-14d5-4872-aba4-c4a36aae07f6" providerId="ADAL" clId="{532D9CD6-97AD-4D91-B5F8-DCC301369F8F}" dt="2023-09-25T11:27:53.728" v="522"/>
        <pc:sldMkLst>
          <pc:docMk/>
          <pc:sldMk cId="1451144729" sldId="6406"/>
        </pc:sldMkLst>
        <pc:spChg chg="del mod ord">
          <ac:chgData name="Katarzyna Michalak-Głogowska" userId="d68cc175-14d5-4872-aba4-c4a36aae07f6" providerId="ADAL" clId="{532D9CD6-97AD-4D91-B5F8-DCC301369F8F}" dt="2023-09-25T11:27:52.540" v="521" actId="478"/>
          <ac:spMkLst>
            <pc:docMk/>
            <pc:sldMk cId="1451144729" sldId="6406"/>
            <ac:spMk id="2" creationId="{6D7AC215-189B-42D2-AAA0-3A8085E18E7A}"/>
          </ac:spMkLst>
        </pc:spChg>
        <pc:spChg chg="mod ord">
          <ac:chgData name="Katarzyna Michalak-Głogowska" userId="d68cc175-14d5-4872-aba4-c4a36aae07f6" providerId="ADAL" clId="{532D9CD6-97AD-4D91-B5F8-DCC301369F8F}" dt="2023-09-25T10:56:39.473" v="198" actId="700"/>
          <ac:spMkLst>
            <pc:docMk/>
            <pc:sldMk cId="1451144729" sldId="6406"/>
            <ac:spMk id="3" creationId="{00000000-0000-0000-0000-000000000000}"/>
          </ac:spMkLst>
        </pc:spChg>
        <pc:spChg chg="add mod ord">
          <ac:chgData name="Katarzyna Michalak-Głogowska" userId="d68cc175-14d5-4872-aba4-c4a36aae07f6" providerId="ADAL" clId="{532D9CD6-97AD-4D91-B5F8-DCC301369F8F}" dt="2023-09-25T10:56:42.935" v="202" actId="27636"/>
          <ac:spMkLst>
            <pc:docMk/>
            <pc:sldMk cId="1451144729" sldId="6406"/>
            <ac:spMk id="4" creationId="{501B168A-CCB5-9450-C9EC-090BEA48E9F1}"/>
          </ac:spMkLst>
        </pc:spChg>
        <pc:spChg chg="add mod">
          <ac:chgData name="Katarzyna Michalak-Głogowska" userId="d68cc175-14d5-4872-aba4-c4a36aae07f6" providerId="ADAL" clId="{532D9CD6-97AD-4D91-B5F8-DCC301369F8F}" dt="2023-09-25T11:27:53.728" v="522"/>
          <ac:spMkLst>
            <pc:docMk/>
            <pc:sldMk cId="1451144729" sldId="6406"/>
            <ac:spMk id="5" creationId="{E26A7BFC-4D9B-0F81-D9DD-8143DA15A80D}"/>
          </ac:spMkLst>
        </pc:spChg>
      </pc:sldChg>
      <pc:sldChg chg="modSp">
        <pc:chgData name="Katarzyna Michalak-Głogowska" userId="d68cc175-14d5-4872-aba4-c4a36aae07f6" providerId="ADAL" clId="{532D9CD6-97AD-4D91-B5F8-DCC301369F8F}" dt="2023-09-25T10:56:29.946" v="195" actId="12788"/>
        <pc:sldMkLst>
          <pc:docMk/>
          <pc:sldMk cId="3273805482" sldId="6407"/>
        </pc:sldMkLst>
        <pc:picChg chg="mod">
          <ac:chgData name="Katarzyna Michalak-Głogowska" userId="d68cc175-14d5-4872-aba4-c4a36aae07f6" providerId="ADAL" clId="{532D9CD6-97AD-4D91-B5F8-DCC301369F8F}" dt="2023-09-25T10:56:29.946" v="195" actId="12788"/>
          <ac:picMkLst>
            <pc:docMk/>
            <pc:sldMk cId="3273805482" sldId="6407"/>
            <ac:picMk id="2050" creationId="{88DD555B-F5AA-9FED-8C7E-31344A7BF3C7}"/>
          </ac:picMkLst>
        </pc:picChg>
      </pc:sldChg>
      <pc:sldChg chg="addSp delSp modSp mod modClrScheme chgLayout">
        <pc:chgData name="Katarzyna Michalak-Głogowska" userId="d68cc175-14d5-4872-aba4-c4a36aae07f6" providerId="ADAL" clId="{532D9CD6-97AD-4D91-B5F8-DCC301369F8F}" dt="2023-09-25T11:31:10.290" v="564"/>
        <pc:sldMkLst>
          <pc:docMk/>
          <pc:sldMk cId="2935928155" sldId="6409"/>
        </pc:sldMkLst>
        <pc:spChg chg="del mod ord">
          <ac:chgData name="Katarzyna Michalak-Głogowska" userId="d68cc175-14d5-4872-aba4-c4a36aae07f6" providerId="ADAL" clId="{532D9CD6-97AD-4D91-B5F8-DCC301369F8F}" dt="2023-09-25T11:31:08.732" v="563" actId="478"/>
          <ac:spMkLst>
            <pc:docMk/>
            <pc:sldMk cId="2935928155" sldId="6409"/>
            <ac:spMk id="2" creationId="{6D7AC215-189B-42D2-AAA0-3A8085E18E7A}"/>
          </ac:spMkLst>
        </pc:spChg>
        <pc:spChg chg="mod ord">
          <ac:chgData name="Katarzyna Michalak-Głogowska" userId="d68cc175-14d5-4872-aba4-c4a36aae07f6" providerId="ADAL" clId="{532D9CD6-97AD-4D91-B5F8-DCC301369F8F}" dt="2023-09-25T11:15:45.980" v="381" actId="27636"/>
          <ac:spMkLst>
            <pc:docMk/>
            <pc:sldMk cId="2935928155" sldId="6409"/>
            <ac:spMk id="3" creationId="{00000000-0000-0000-0000-000000000000}"/>
          </ac:spMkLst>
        </pc:spChg>
        <pc:spChg chg="add mod ord">
          <ac:chgData name="Katarzyna Michalak-Głogowska" userId="d68cc175-14d5-4872-aba4-c4a36aae07f6" providerId="ADAL" clId="{532D9CD6-97AD-4D91-B5F8-DCC301369F8F}" dt="2023-09-25T11:14:53.149" v="379" actId="27636"/>
          <ac:spMkLst>
            <pc:docMk/>
            <pc:sldMk cId="2935928155" sldId="6409"/>
            <ac:spMk id="4" creationId="{54C85388-EBC8-7C55-7C56-3C835AE3C657}"/>
          </ac:spMkLst>
        </pc:spChg>
        <pc:spChg chg="add mod">
          <ac:chgData name="Katarzyna Michalak-Głogowska" userId="d68cc175-14d5-4872-aba4-c4a36aae07f6" providerId="ADAL" clId="{532D9CD6-97AD-4D91-B5F8-DCC301369F8F}" dt="2023-09-25T11:31:10.290" v="564"/>
          <ac:spMkLst>
            <pc:docMk/>
            <pc:sldMk cId="2935928155" sldId="6409"/>
            <ac:spMk id="5" creationId="{23241D08-EC0F-CC76-897E-644E52D6551D}"/>
          </ac:spMkLst>
        </pc:spChg>
      </pc:sldChg>
      <pc:sldChg chg="addSp delSp modSp mod modClrScheme chgLayout">
        <pc:chgData name="Katarzyna Michalak-Głogowska" userId="d68cc175-14d5-4872-aba4-c4a36aae07f6" providerId="ADAL" clId="{532D9CD6-97AD-4D91-B5F8-DCC301369F8F}" dt="2023-09-25T11:27:58.441" v="524"/>
        <pc:sldMkLst>
          <pc:docMk/>
          <pc:sldMk cId="2943083567" sldId="6410"/>
        </pc:sldMkLst>
        <pc:spChg chg="del mod ord">
          <ac:chgData name="Katarzyna Michalak-Głogowska" userId="d68cc175-14d5-4872-aba4-c4a36aae07f6" providerId="ADAL" clId="{532D9CD6-97AD-4D91-B5F8-DCC301369F8F}" dt="2023-09-25T11:27:56.882" v="523" actId="478"/>
          <ac:spMkLst>
            <pc:docMk/>
            <pc:sldMk cId="2943083567" sldId="6410"/>
            <ac:spMk id="2" creationId="{6D7AC215-189B-42D2-AAA0-3A8085E18E7A}"/>
          </ac:spMkLst>
        </pc:spChg>
        <pc:spChg chg="mod ord">
          <ac:chgData name="Katarzyna Michalak-Głogowska" userId="d68cc175-14d5-4872-aba4-c4a36aae07f6" providerId="ADAL" clId="{532D9CD6-97AD-4D91-B5F8-DCC301369F8F}" dt="2023-09-25T10:56:53.931" v="206" actId="700"/>
          <ac:spMkLst>
            <pc:docMk/>
            <pc:sldMk cId="2943083567" sldId="6410"/>
            <ac:spMk id="3" creationId="{00000000-0000-0000-0000-000000000000}"/>
          </ac:spMkLst>
        </pc:spChg>
        <pc:spChg chg="add mod ord">
          <ac:chgData name="Katarzyna Michalak-Głogowska" userId="d68cc175-14d5-4872-aba4-c4a36aae07f6" providerId="ADAL" clId="{532D9CD6-97AD-4D91-B5F8-DCC301369F8F}" dt="2023-09-25T10:56:58.304" v="210" actId="27636"/>
          <ac:spMkLst>
            <pc:docMk/>
            <pc:sldMk cId="2943083567" sldId="6410"/>
            <ac:spMk id="4" creationId="{A2012CF7-142D-2249-F0BD-5E06B7A2D299}"/>
          </ac:spMkLst>
        </pc:spChg>
        <pc:spChg chg="add mod">
          <ac:chgData name="Katarzyna Michalak-Głogowska" userId="d68cc175-14d5-4872-aba4-c4a36aae07f6" providerId="ADAL" clId="{532D9CD6-97AD-4D91-B5F8-DCC301369F8F}" dt="2023-09-25T11:27:58.441" v="524"/>
          <ac:spMkLst>
            <pc:docMk/>
            <pc:sldMk cId="2943083567" sldId="6410"/>
            <ac:spMk id="5" creationId="{32333F92-25CD-D424-7346-E3BF485B847C}"/>
          </ac:spMkLst>
        </pc:spChg>
      </pc:sldChg>
      <pc:sldChg chg="addSp delSp modSp mod modClrScheme chgLayout">
        <pc:chgData name="Katarzyna Michalak-Głogowska" userId="d68cc175-14d5-4872-aba4-c4a36aae07f6" providerId="ADAL" clId="{532D9CD6-97AD-4D91-B5F8-DCC301369F8F}" dt="2023-09-25T11:28:07.637" v="528" actId="1036"/>
        <pc:sldMkLst>
          <pc:docMk/>
          <pc:sldMk cId="2614907693" sldId="6411"/>
        </pc:sldMkLst>
        <pc:spChg chg="del mod ord">
          <ac:chgData name="Katarzyna Michalak-Głogowska" userId="d68cc175-14d5-4872-aba4-c4a36aae07f6" providerId="ADAL" clId="{532D9CD6-97AD-4D91-B5F8-DCC301369F8F}" dt="2023-09-25T11:28:03.022" v="525" actId="478"/>
          <ac:spMkLst>
            <pc:docMk/>
            <pc:sldMk cId="2614907693" sldId="6411"/>
            <ac:spMk id="2" creationId="{6D7AC215-189B-42D2-AAA0-3A8085E18E7A}"/>
          </ac:spMkLst>
        </pc:spChg>
        <pc:spChg chg="mod ord">
          <ac:chgData name="Katarzyna Michalak-Głogowska" userId="d68cc175-14d5-4872-aba4-c4a36aae07f6" providerId="ADAL" clId="{532D9CD6-97AD-4D91-B5F8-DCC301369F8F}" dt="2023-09-25T10:57:34.798" v="214" actId="27636"/>
          <ac:spMkLst>
            <pc:docMk/>
            <pc:sldMk cId="2614907693" sldId="6411"/>
            <ac:spMk id="3" creationId="{00000000-0000-0000-0000-000000000000}"/>
          </ac:spMkLst>
        </pc:spChg>
        <pc:spChg chg="add mod ord">
          <ac:chgData name="Katarzyna Michalak-Głogowska" userId="d68cc175-14d5-4872-aba4-c4a36aae07f6" providerId="ADAL" clId="{532D9CD6-97AD-4D91-B5F8-DCC301369F8F}" dt="2023-09-25T10:57:38.323" v="218" actId="27636"/>
          <ac:spMkLst>
            <pc:docMk/>
            <pc:sldMk cId="2614907693" sldId="6411"/>
            <ac:spMk id="4" creationId="{8A226844-CA6B-D1FF-8441-F7EDB0294F99}"/>
          </ac:spMkLst>
        </pc:spChg>
        <pc:spChg chg="add mod">
          <ac:chgData name="Katarzyna Michalak-Głogowska" userId="d68cc175-14d5-4872-aba4-c4a36aae07f6" providerId="ADAL" clId="{532D9CD6-97AD-4D91-B5F8-DCC301369F8F}" dt="2023-09-25T11:28:07.637" v="528" actId="1036"/>
          <ac:spMkLst>
            <pc:docMk/>
            <pc:sldMk cId="2614907693" sldId="6411"/>
            <ac:spMk id="5" creationId="{CAAFEB6E-233A-016F-7344-53DEE478A8DD}"/>
          </ac:spMkLst>
        </pc:spChg>
      </pc:sldChg>
      <pc:sldChg chg="addSp delSp modSp mod modClrScheme chgLayout">
        <pc:chgData name="Katarzyna Michalak-Głogowska" userId="d68cc175-14d5-4872-aba4-c4a36aae07f6" providerId="ADAL" clId="{532D9CD6-97AD-4D91-B5F8-DCC301369F8F}" dt="2023-09-25T11:28:16.146" v="531" actId="1036"/>
        <pc:sldMkLst>
          <pc:docMk/>
          <pc:sldMk cId="323229631" sldId="6412"/>
        </pc:sldMkLst>
        <pc:spChg chg="del mod ord">
          <ac:chgData name="Katarzyna Michalak-Głogowska" userId="d68cc175-14d5-4872-aba4-c4a36aae07f6" providerId="ADAL" clId="{532D9CD6-97AD-4D91-B5F8-DCC301369F8F}" dt="2023-09-25T11:28:13.197" v="529" actId="478"/>
          <ac:spMkLst>
            <pc:docMk/>
            <pc:sldMk cId="323229631" sldId="6412"/>
            <ac:spMk id="2" creationId="{6D7AC215-189B-42D2-AAA0-3A8085E18E7A}"/>
          </ac:spMkLst>
        </pc:spChg>
        <pc:spChg chg="mod ord">
          <ac:chgData name="Katarzyna Michalak-Głogowska" userId="d68cc175-14d5-4872-aba4-c4a36aae07f6" providerId="ADAL" clId="{532D9CD6-97AD-4D91-B5F8-DCC301369F8F}" dt="2023-09-25T10:57:51.712" v="222" actId="27636"/>
          <ac:spMkLst>
            <pc:docMk/>
            <pc:sldMk cId="323229631" sldId="6412"/>
            <ac:spMk id="3" creationId="{00000000-0000-0000-0000-000000000000}"/>
          </ac:spMkLst>
        </pc:spChg>
        <pc:spChg chg="add mod ord">
          <ac:chgData name="Katarzyna Michalak-Głogowska" userId="d68cc175-14d5-4872-aba4-c4a36aae07f6" providerId="ADAL" clId="{532D9CD6-97AD-4D91-B5F8-DCC301369F8F}" dt="2023-09-25T10:57:54.853" v="226" actId="27636"/>
          <ac:spMkLst>
            <pc:docMk/>
            <pc:sldMk cId="323229631" sldId="6412"/>
            <ac:spMk id="4" creationId="{47FA8628-A051-4EC3-B420-CE135AD0B3DF}"/>
          </ac:spMkLst>
        </pc:spChg>
        <pc:spChg chg="add mod">
          <ac:chgData name="Katarzyna Michalak-Głogowska" userId="d68cc175-14d5-4872-aba4-c4a36aae07f6" providerId="ADAL" clId="{532D9CD6-97AD-4D91-B5F8-DCC301369F8F}" dt="2023-09-25T11:28:16.146" v="531" actId="1036"/>
          <ac:spMkLst>
            <pc:docMk/>
            <pc:sldMk cId="323229631" sldId="6412"/>
            <ac:spMk id="5" creationId="{FAAF18D7-A6B8-508E-17D5-EA34F2C569BE}"/>
          </ac:spMkLst>
        </pc:spChg>
      </pc:sldChg>
      <pc:sldChg chg="addSp delSp modSp mod modClrScheme chgLayout">
        <pc:chgData name="Katarzyna Michalak-Głogowska" userId="d68cc175-14d5-4872-aba4-c4a36aae07f6" providerId="ADAL" clId="{532D9CD6-97AD-4D91-B5F8-DCC301369F8F}" dt="2023-09-25T11:28:23.358" v="533"/>
        <pc:sldMkLst>
          <pc:docMk/>
          <pc:sldMk cId="735017888" sldId="6413"/>
        </pc:sldMkLst>
        <pc:spChg chg="del mod ord">
          <ac:chgData name="Katarzyna Michalak-Głogowska" userId="d68cc175-14d5-4872-aba4-c4a36aae07f6" providerId="ADAL" clId="{532D9CD6-97AD-4D91-B5F8-DCC301369F8F}" dt="2023-09-25T11:28:22.377" v="532" actId="478"/>
          <ac:spMkLst>
            <pc:docMk/>
            <pc:sldMk cId="735017888" sldId="6413"/>
            <ac:spMk id="2" creationId="{6D7AC215-189B-42D2-AAA0-3A8085E18E7A}"/>
          </ac:spMkLst>
        </pc:spChg>
        <pc:spChg chg="mod ord">
          <ac:chgData name="Katarzyna Michalak-Głogowska" userId="d68cc175-14d5-4872-aba4-c4a36aae07f6" providerId="ADAL" clId="{532D9CD6-97AD-4D91-B5F8-DCC301369F8F}" dt="2023-09-25T10:58:01.609" v="228" actId="6549"/>
          <ac:spMkLst>
            <pc:docMk/>
            <pc:sldMk cId="735017888" sldId="6413"/>
            <ac:spMk id="3" creationId="{00000000-0000-0000-0000-000000000000}"/>
          </ac:spMkLst>
        </pc:spChg>
        <pc:spChg chg="add mod ord">
          <ac:chgData name="Katarzyna Michalak-Głogowska" userId="d68cc175-14d5-4872-aba4-c4a36aae07f6" providerId="ADAL" clId="{532D9CD6-97AD-4D91-B5F8-DCC301369F8F}" dt="2023-09-25T10:58:05.251" v="232" actId="27636"/>
          <ac:spMkLst>
            <pc:docMk/>
            <pc:sldMk cId="735017888" sldId="6413"/>
            <ac:spMk id="4" creationId="{52291698-4BC4-2B4F-F5E8-C01DE980DCC9}"/>
          </ac:spMkLst>
        </pc:spChg>
        <pc:spChg chg="add mod">
          <ac:chgData name="Katarzyna Michalak-Głogowska" userId="d68cc175-14d5-4872-aba4-c4a36aae07f6" providerId="ADAL" clId="{532D9CD6-97AD-4D91-B5F8-DCC301369F8F}" dt="2023-09-25T11:28:23.358" v="533"/>
          <ac:spMkLst>
            <pc:docMk/>
            <pc:sldMk cId="735017888" sldId="6413"/>
            <ac:spMk id="5" creationId="{56ED8AED-07A7-7738-65A3-8FE1152F1D3A}"/>
          </ac:spMkLst>
        </pc:spChg>
      </pc:sldChg>
      <pc:sldChg chg="addSp delSp modSp mod modClrScheme chgLayout">
        <pc:chgData name="Katarzyna Michalak-Głogowska" userId="d68cc175-14d5-4872-aba4-c4a36aae07f6" providerId="ADAL" clId="{532D9CD6-97AD-4D91-B5F8-DCC301369F8F}" dt="2023-09-25T11:32:19.377" v="581"/>
        <pc:sldMkLst>
          <pc:docMk/>
          <pc:sldMk cId="172843683" sldId="6414"/>
        </pc:sldMkLst>
        <pc:spChg chg="mod ord">
          <ac:chgData name="Katarzyna Michalak-Głogowska" userId="d68cc175-14d5-4872-aba4-c4a36aae07f6" providerId="ADAL" clId="{532D9CD6-97AD-4D91-B5F8-DCC301369F8F}" dt="2023-09-25T11:20:01.556" v="449" actId="700"/>
          <ac:spMkLst>
            <pc:docMk/>
            <pc:sldMk cId="172843683" sldId="6414"/>
            <ac:spMk id="2" creationId="{8BB3AF49-B1F2-4950-B8B6-638210FE4CB5}"/>
          </ac:spMkLst>
        </pc:spChg>
        <pc:spChg chg="add mod">
          <ac:chgData name="Katarzyna Michalak-Głogowska" userId="d68cc175-14d5-4872-aba4-c4a36aae07f6" providerId="ADAL" clId="{532D9CD6-97AD-4D91-B5F8-DCC301369F8F}" dt="2023-09-25T11:32:19.377" v="581"/>
          <ac:spMkLst>
            <pc:docMk/>
            <pc:sldMk cId="172843683" sldId="6414"/>
            <ac:spMk id="3" creationId="{1A1EE2A7-AEE0-69F1-3476-737FED0E6CBF}"/>
          </ac:spMkLst>
        </pc:spChg>
        <pc:spChg chg="del">
          <ac:chgData name="Katarzyna Michalak-Głogowska" userId="d68cc175-14d5-4872-aba4-c4a36aae07f6" providerId="ADAL" clId="{532D9CD6-97AD-4D91-B5F8-DCC301369F8F}" dt="2023-09-25T11:32:18.359" v="580" actId="478"/>
          <ac:spMkLst>
            <pc:docMk/>
            <pc:sldMk cId="172843683" sldId="6414"/>
            <ac:spMk id="4" creationId="{5EDB25C0-76D1-41DD-BF66-5CDD9065626C}"/>
          </ac:spMkLst>
        </pc:spChg>
      </pc:sldChg>
      <pc:sldChg chg="addSp delSp modSp mod modClrScheme chgLayout">
        <pc:chgData name="Katarzyna Michalak-Głogowska" userId="d68cc175-14d5-4872-aba4-c4a36aae07f6" providerId="ADAL" clId="{532D9CD6-97AD-4D91-B5F8-DCC301369F8F}" dt="2023-09-25T11:22:51.821" v="468"/>
        <pc:sldMkLst>
          <pc:docMk/>
          <pc:sldMk cId="131914626" sldId="6431"/>
        </pc:sldMkLst>
        <pc:spChg chg="del mod ord">
          <ac:chgData name="Katarzyna Michalak-Głogowska" userId="d68cc175-14d5-4872-aba4-c4a36aae07f6" providerId="ADAL" clId="{532D9CD6-97AD-4D91-B5F8-DCC301369F8F}" dt="2023-09-25T11:22:50.542" v="467" actId="478"/>
          <ac:spMkLst>
            <pc:docMk/>
            <pc:sldMk cId="131914626" sldId="6431"/>
            <ac:spMk id="2" creationId="{EA9DF25D-91A6-408B-B43F-1D7C07530B30}"/>
          </ac:spMkLst>
        </pc:spChg>
        <pc:spChg chg="add mod">
          <ac:chgData name="Katarzyna Michalak-Głogowska" userId="d68cc175-14d5-4872-aba4-c4a36aae07f6" providerId="ADAL" clId="{532D9CD6-97AD-4D91-B5F8-DCC301369F8F}" dt="2023-09-25T11:22:51.821" v="468"/>
          <ac:spMkLst>
            <pc:docMk/>
            <pc:sldMk cId="131914626" sldId="6431"/>
            <ac:spMk id="3" creationId="{CDB7DF4D-A27A-BC96-C2D3-CBE3C05188D5}"/>
          </ac:spMkLst>
        </pc:spChg>
        <pc:spChg chg="mod ord">
          <ac:chgData name="Katarzyna Michalak-Głogowska" userId="d68cc175-14d5-4872-aba4-c4a36aae07f6" providerId="ADAL" clId="{532D9CD6-97AD-4D91-B5F8-DCC301369F8F}" dt="2023-09-25T11:22:32.503" v="466" actId="700"/>
          <ac:spMkLst>
            <pc:docMk/>
            <pc:sldMk cId="131914626" sldId="6431"/>
            <ac:spMk id="14339" creationId="{09980D99-C13F-41DD-95C8-656D7017C81D}"/>
          </ac:spMkLst>
        </pc:spChg>
      </pc:sldChg>
      <pc:sldChg chg="addSp delSp modSp mod modClrScheme chgLayout">
        <pc:chgData name="Katarzyna Michalak-Głogowska" userId="d68cc175-14d5-4872-aba4-c4a36aae07f6" providerId="ADAL" clId="{532D9CD6-97AD-4D91-B5F8-DCC301369F8F}" dt="2023-09-25T11:29:51.421" v="545" actId="255"/>
        <pc:sldMkLst>
          <pc:docMk/>
          <pc:sldMk cId="3040244325" sldId="6437"/>
        </pc:sldMkLst>
        <pc:spChg chg="del mod ord">
          <ac:chgData name="Katarzyna Michalak-Głogowska" userId="d68cc175-14d5-4872-aba4-c4a36aae07f6" providerId="ADAL" clId="{532D9CD6-97AD-4D91-B5F8-DCC301369F8F}" dt="2023-09-25T11:29:14.072" v="538" actId="478"/>
          <ac:spMkLst>
            <pc:docMk/>
            <pc:sldMk cId="3040244325" sldId="6437"/>
            <ac:spMk id="2" creationId="{6D7AC215-189B-42D2-AAA0-3A8085E18E7A}"/>
          </ac:spMkLst>
        </pc:spChg>
        <pc:spChg chg="mod ord">
          <ac:chgData name="Katarzyna Michalak-Głogowska" userId="d68cc175-14d5-4872-aba4-c4a36aae07f6" providerId="ADAL" clId="{532D9CD6-97AD-4D91-B5F8-DCC301369F8F}" dt="2023-09-25T11:29:51.421" v="545" actId="255"/>
          <ac:spMkLst>
            <pc:docMk/>
            <pc:sldMk cId="3040244325" sldId="6437"/>
            <ac:spMk id="3" creationId="{00000000-0000-0000-0000-000000000000}"/>
          </ac:spMkLst>
        </pc:spChg>
        <pc:spChg chg="add mod">
          <ac:chgData name="Katarzyna Michalak-Głogowska" userId="d68cc175-14d5-4872-aba4-c4a36aae07f6" providerId="ADAL" clId="{532D9CD6-97AD-4D91-B5F8-DCC301369F8F}" dt="2023-09-25T11:29:16.012" v="539"/>
          <ac:spMkLst>
            <pc:docMk/>
            <pc:sldMk cId="3040244325" sldId="6437"/>
            <ac:spMk id="4" creationId="{76246BD4-A56C-294A-0301-EF81FBD5ADF4}"/>
          </ac:spMkLst>
        </pc:spChg>
      </pc:sldChg>
      <pc:sldChg chg="addSp delSp modSp mod modClrScheme chgLayout">
        <pc:chgData name="Katarzyna Michalak-Głogowska" userId="d68cc175-14d5-4872-aba4-c4a36aae07f6" providerId="ADAL" clId="{532D9CD6-97AD-4D91-B5F8-DCC301369F8F}" dt="2023-09-25T11:30:00.227" v="547"/>
        <pc:sldMkLst>
          <pc:docMk/>
          <pc:sldMk cId="4170881785" sldId="6438"/>
        </pc:sldMkLst>
        <pc:spChg chg="del mod ord">
          <ac:chgData name="Katarzyna Michalak-Głogowska" userId="d68cc175-14d5-4872-aba4-c4a36aae07f6" providerId="ADAL" clId="{532D9CD6-97AD-4D91-B5F8-DCC301369F8F}" dt="2023-09-25T11:29:59.324" v="546" actId="478"/>
          <ac:spMkLst>
            <pc:docMk/>
            <pc:sldMk cId="4170881785" sldId="6438"/>
            <ac:spMk id="2" creationId="{6D7AC215-189B-42D2-AAA0-3A8085E18E7A}"/>
          </ac:spMkLst>
        </pc:spChg>
        <pc:spChg chg="mod ord">
          <ac:chgData name="Katarzyna Michalak-Głogowska" userId="d68cc175-14d5-4872-aba4-c4a36aae07f6" providerId="ADAL" clId="{532D9CD6-97AD-4D91-B5F8-DCC301369F8F}" dt="2023-09-25T11:29:42.941" v="544" actId="255"/>
          <ac:spMkLst>
            <pc:docMk/>
            <pc:sldMk cId="4170881785" sldId="6438"/>
            <ac:spMk id="3" creationId="{00000000-0000-0000-0000-000000000000}"/>
          </ac:spMkLst>
        </pc:spChg>
        <pc:spChg chg="add mod">
          <ac:chgData name="Katarzyna Michalak-Głogowska" userId="d68cc175-14d5-4872-aba4-c4a36aae07f6" providerId="ADAL" clId="{532D9CD6-97AD-4D91-B5F8-DCC301369F8F}" dt="2023-09-25T11:30:00.227" v="547"/>
          <ac:spMkLst>
            <pc:docMk/>
            <pc:sldMk cId="4170881785" sldId="6438"/>
            <ac:spMk id="4" creationId="{9189933C-BC9F-08A3-E256-5B7E688E50ED}"/>
          </ac:spMkLst>
        </pc:spChg>
      </pc:sldChg>
      <pc:sldChg chg="addSp delSp modSp mod modClrScheme chgLayout">
        <pc:chgData name="Katarzyna Michalak-Głogowska" userId="d68cc175-14d5-4872-aba4-c4a36aae07f6" providerId="ADAL" clId="{532D9CD6-97AD-4D91-B5F8-DCC301369F8F}" dt="2023-09-25T11:30:05.580" v="549"/>
        <pc:sldMkLst>
          <pc:docMk/>
          <pc:sldMk cId="1475111766" sldId="6439"/>
        </pc:sldMkLst>
        <pc:spChg chg="del mod ord">
          <ac:chgData name="Katarzyna Michalak-Głogowska" userId="d68cc175-14d5-4872-aba4-c4a36aae07f6" providerId="ADAL" clId="{532D9CD6-97AD-4D91-B5F8-DCC301369F8F}" dt="2023-09-25T11:30:04.661" v="548" actId="478"/>
          <ac:spMkLst>
            <pc:docMk/>
            <pc:sldMk cId="1475111766" sldId="6439"/>
            <ac:spMk id="2" creationId="{6D7AC215-189B-42D2-AAA0-3A8085E18E7A}"/>
          </ac:spMkLst>
        </pc:spChg>
        <pc:spChg chg="mod ord">
          <ac:chgData name="Katarzyna Michalak-Głogowska" userId="d68cc175-14d5-4872-aba4-c4a36aae07f6" providerId="ADAL" clId="{532D9CD6-97AD-4D91-B5F8-DCC301369F8F}" dt="2023-09-25T11:13:33.286" v="359" actId="6549"/>
          <ac:spMkLst>
            <pc:docMk/>
            <pc:sldMk cId="1475111766" sldId="6439"/>
            <ac:spMk id="3" creationId="{00000000-0000-0000-0000-000000000000}"/>
          </ac:spMkLst>
        </pc:spChg>
        <pc:spChg chg="add mod">
          <ac:chgData name="Katarzyna Michalak-Głogowska" userId="d68cc175-14d5-4872-aba4-c4a36aae07f6" providerId="ADAL" clId="{532D9CD6-97AD-4D91-B5F8-DCC301369F8F}" dt="2023-09-25T11:30:05.580" v="549"/>
          <ac:spMkLst>
            <pc:docMk/>
            <pc:sldMk cId="1475111766" sldId="6439"/>
            <ac:spMk id="4" creationId="{678E2460-C6BF-79B5-4E45-AA0A7FE53D01}"/>
          </ac:spMkLst>
        </pc:spChg>
      </pc:sldChg>
      <pc:sldChg chg="addSp modSp mod modClrScheme chgLayout">
        <pc:chgData name="Katarzyna Michalak-Głogowska" userId="d68cc175-14d5-4872-aba4-c4a36aae07f6" providerId="ADAL" clId="{532D9CD6-97AD-4D91-B5F8-DCC301369F8F}" dt="2023-09-25T10:37:00.746" v="29" actId="27636"/>
        <pc:sldMkLst>
          <pc:docMk/>
          <pc:sldMk cId="652739933" sldId="6453"/>
        </pc:sldMkLst>
        <pc:spChg chg="mod ord">
          <ac:chgData name="Katarzyna Michalak-Głogowska" userId="d68cc175-14d5-4872-aba4-c4a36aae07f6" providerId="ADAL" clId="{532D9CD6-97AD-4D91-B5F8-DCC301369F8F}" dt="2023-09-25T10:36:56.180" v="25" actId="700"/>
          <ac:spMkLst>
            <pc:docMk/>
            <pc:sldMk cId="652739933" sldId="6453"/>
            <ac:spMk id="2" creationId="{E89B0010-29FF-48A1-A118-A385563ED9EE}"/>
          </ac:spMkLst>
        </pc:spChg>
        <pc:spChg chg="mod ord">
          <ac:chgData name="Katarzyna Michalak-Głogowska" userId="d68cc175-14d5-4872-aba4-c4a36aae07f6" providerId="ADAL" clId="{532D9CD6-97AD-4D91-B5F8-DCC301369F8F}" dt="2023-09-25T10:36:56.180" v="25" actId="700"/>
          <ac:spMkLst>
            <pc:docMk/>
            <pc:sldMk cId="652739933" sldId="6453"/>
            <ac:spMk id="3" creationId="{00000000-0000-0000-0000-000000000000}"/>
          </ac:spMkLst>
        </pc:spChg>
        <pc:spChg chg="add mod ord">
          <ac:chgData name="Katarzyna Michalak-Głogowska" userId="d68cc175-14d5-4872-aba4-c4a36aae07f6" providerId="ADAL" clId="{532D9CD6-97AD-4D91-B5F8-DCC301369F8F}" dt="2023-09-25T10:37:00.746" v="29" actId="27636"/>
          <ac:spMkLst>
            <pc:docMk/>
            <pc:sldMk cId="652739933" sldId="6453"/>
            <ac:spMk id="4" creationId="{4579A7B2-3FED-E955-22E2-B7DC5241BC21}"/>
          </ac:spMkLst>
        </pc:spChg>
      </pc:sldChg>
      <pc:sldChg chg="modSp mod">
        <pc:chgData name="Katarzyna Michalak-Głogowska" userId="d68cc175-14d5-4872-aba4-c4a36aae07f6" providerId="ADAL" clId="{532D9CD6-97AD-4D91-B5F8-DCC301369F8F}" dt="2023-09-25T10:36:41.590" v="22" actId="12788"/>
        <pc:sldMkLst>
          <pc:docMk/>
          <pc:sldMk cId="3957160341" sldId="6456"/>
        </pc:sldMkLst>
        <pc:spChg chg="mod">
          <ac:chgData name="Katarzyna Michalak-Głogowska" userId="d68cc175-14d5-4872-aba4-c4a36aae07f6" providerId="ADAL" clId="{532D9CD6-97AD-4D91-B5F8-DCC301369F8F}" dt="2023-09-25T10:36:41.590" v="22" actId="12788"/>
          <ac:spMkLst>
            <pc:docMk/>
            <pc:sldMk cId="3957160341" sldId="6456"/>
            <ac:spMk id="3" creationId="{00000000-0000-0000-0000-000000000000}"/>
          </ac:spMkLst>
        </pc:spChg>
      </pc:sldChg>
      <pc:sldChg chg="modSp mod">
        <pc:chgData name="Katarzyna Michalak-Głogowska" userId="d68cc175-14d5-4872-aba4-c4a36aae07f6" providerId="ADAL" clId="{532D9CD6-97AD-4D91-B5F8-DCC301369F8F}" dt="2023-09-25T10:39:11.366" v="42" actId="207"/>
        <pc:sldMkLst>
          <pc:docMk/>
          <pc:sldMk cId="2581349564" sldId="6493"/>
        </pc:sldMkLst>
        <pc:spChg chg="mod">
          <ac:chgData name="Katarzyna Michalak-Głogowska" userId="d68cc175-14d5-4872-aba4-c4a36aae07f6" providerId="ADAL" clId="{532D9CD6-97AD-4D91-B5F8-DCC301369F8F}" dt="2023-09-25T10:38:22.036" v="36" actId="2711"/>
          <ac:spMkLst>
            <pc:docMk/>
            <pc:sldMk cId="2581349564" sldId="6493"/>
            <ac:spMk id="2" creationId="{723FC09E-1F71-4723-8ED6-58B25E45A93C}"/>
          </ac:spMkLst>
        </pc:spChg>
        <pc:spChg chg="mod">
          <ac:chgData name="Katarzyna Michalak-Głogowska" userId="d68cc175-14d5-4872-aba4-c4a36aae07f6" providerId="ADAL" clId="{532D9CD6-97AD-4D91-B5F8-DCC301369F8F}" dt="2023-09-25T10:39:11.366" v="42" actId="207"/>
          <ac:spMkLst>
            <pc:docMk/>
            <pc:sldMk cId="2581349564" sldId="6493"/>
            <ac:spMk id="3" creationId="{E8BAC8B2-A3EB-149D-6157-AED6D6EA2313}"/>
          </ac:spMkLst>
        </pc:spChg>
        <pc:spChg chg="mod">
          <ac:chgData name="Katarzyna Michalak-Głogowska" userId="d68cc175-14d5-4872-aba4-c4a36aae07f6" providerId="ADAL" clId="{532D9CD6-97AD-4D91-B5F8-DCC301369F8F}" dt="2023-09-25T10:38:22.036" v="36" actId="2711"/>
          <ac:spMkLst>
            <pc:docMk/>
            <pc:sldMk cId="2581349564" sldId="6493"/>
            <ac:spMk id="4" creationId="{1310A9E1-DA40-4151-9BE1-A8EBB7A51361}"/>
          </ac:spMkLst>
        </pc:spChg>
        <pc:spChg chg="mod">
          <ac:chgData name="Katarzyna Michalak-Głogowska" userId="d68cc175-14d5-4872-aba4-c4a36aae07f6" providerId="ADAL" clId="{532D9CD6-97AD-4D91-B5F8-DCC301369F8F}" dt="2023-09-25T10:38:22.036" v="36" actId="2711"/>
          <ac:spMkLst>
            <pc:docMk/>
            <pc:sldMk cId="2581349564" sldId="6493"/>
            <ac:spMk id="5" creationId="{123A5123-F480-44FD-8EC5-F9D275707BEF}"/>
          </ac:spMkLst>
        </pc:spChg>
        <pc:spChg chg="mod">
          <ac:chgData name="Katarzyna Michalak-Głogowska" userId="d68cc175-14d5-4872-aba4-c4a36aae07f6" providerId="ADAL" clId="{532D9CD6-97AD-4D91-B5F8-DCC301369F8F}" dt="2023-09-25T10:39:05.635" v="41" actId="255"/>
          <ac:spMkLst>
            <pc:docMk/>
            <pc:sldMk cId="2581349564" sldId="6493"/>
            <ac:spMk id="6" creationId="{64B6C6D3-8408-4A97-BE39-E538B2F0C3ED}"/>
          </ac:spMkLst>
        </pc:spChg>
        <pc:spChg chg="mod">
          <ac:chgData name="Katarzyna Michalak-Głogowska" userId="d68cc175-14d5-4872-aba4-c4a36aae07f6" providerId="ADAL" clId="{532D9CD6-97AD-4D91-B5F8-DCC301369F8F}" dt="2023-09-25T10:38:39.840" v="37" actId="255"/>
          <ac:spMkLst>
            <pc:docMk/>
            <pc:sldMk cId="2581349564" sldId="6493"/>
            <ac:spMk id="7" creationId="{9A8145A3-5845-44E5-BB75-E9A5A7B89B7B}"/>
          </ac:spMkLst>
        </pc:spChg>
        <pc:spChg chg="mod">
          <ac:chgData name="Katarzyna Michalak-Głogowska" userId="d68cc175-14d5-4872-aba4-c4a36aae07f6" providerId="ADAL" clId="{532D9CD6-97AD-4D91-B5F8-DCC301369F8F}" dt="2023-09-25T10:38:57.251" v="40" actId="255"/>
          <ac:spMkLst>
            <pc:docMk/>
            <pc:sldMk cId="2581349564" sldId="6493"/>
            <ac:spMk id="8" creationId="{FBAC63FB-E502-4457-86EF-5A5D9C316D31}"/>
          </ac:spMkLst>
        </pc:spChg>
      </pc:sldChg>
      <pc:sldChg chg="modSp mod">
        <pc:chgData name="Katarzyna Michalak-Głogowska" userId="d68cc175-14d5-4872-aba4-c4a36aae07f6" providerId="ADAL" clId="{532D9CD6-97AD-4D91-B5F8-DCC301369F8F}" dt="2023-09-25T10:48:00.914" v="140" actId="255"/>
        <pc:sldMkLst>
          <pc:docMk/>
          <pc:sldMk cId="3074072719" sldId="6494"/>
        </pc:sldMkLst>
        <pc:spChg chg="mod">
          <ac:chgData name="Katarzyna Michalak-Głogowska" userId="d68cc175-14d5-4872-aba4-c4a36aae07f6" providerId="ADAL" clId="{532D9CD6-97AD-4D91-B5F8-DCC301369F8F}" dt="2023-09-25T10:47:30.476" v="135" actId="2711"/>
          <ac:spMkLst>
            <pc:docMk/>
            <pc:sldMk cId="3074072719" sldId="6494"/>
            <ac:spMk id="2" creationId="{723FC09E-1F71-4723-8ED6-58B25E45A93C}"/>
          </ac:spMkLst>
        </pc:spChg>
        <pc:spChg chg="mod">
          <ac:chgData name="Katarzyna Michalak-Głogowska" userId="d68cc175-14d5-4872-aba4-c4a36aae07f6" providerId="ADAL" clId="{532D9CD6-97AD-4D91-B5F8-DCC301369F8F}" dt="2023-09-25T10:47:30.476" v="135" actId="2711"/>
          <ac:spMkLst>
            <pc:docMk/>
            <pc:sldMk cId="3074072719" sldId="6494"/>
            <ac:spMk id="3" creationId="{E8BAC8B2-A3EB-149D-6157-AED6D6EA2313}"/>
          </ac:spMkLst>
        </pc:spChg>
        <pc:spChg chg="mod">
          <ac:chgData name="Katarzyna Michalak-Głogowska" userId="d68cc175-14d5-4872-aba4-c4a36aae07f6" providerId="ADAL" clId="{532D9CD6-97AD-4D91-B5F8-DCC301369F8F}" dt="2023-09-25T10:47:30.476" v="135" actId="2711"/>
          <ac:spMkLst>
            <pc:docMk/>
            <pc:sldMk cId="3074072719" sldId="6494"/>
            <ac:spMk id="4" creationId="{1310A9E1-DA40-4151-9BE1-A8EBB7A51361}"/>
          </ac:spMkLst>
        </pc:spChg>
        <pc:spChg chg="mod">
          <ac:chgData name="Katarzyna Michalak-Głogowska" userId="d68cc175-14d5-4872-aba4-c4a36aae07f6" providerId="ADAL" clId="{532D9CD6-97AD-4D91-B5F8-DCC301369F8F}" dt="2023-09-25T10:47:50.051" v="138" actId="20577"/>
          <ac:spMkLst>
            <pc:docMk/>
            <pc:sldMk cId="3074072719" sldId="6494"/>
            <ac:spMk id="6" creationId="{64B6C6D3-8408-4A97-BE39-E538B2F0C3ED}"/>
          </ac:spMkLst>
        </pc:spChg>
        <pc:spChg chg="mod">
          <ac:chgData name="Katarzyna Michalak-Głogowska" userId="d68cc175-14d5-4872-aba4-c4a36aae07f6" providerId="ADAL" clId="{532D9CD6-97AD-4D91-B5F8-DCC301369F8F}" dt="2023-09-25T10:47:56.116" v="139" actId="255"/>
          <ac:spMkLst>
            <pc:docMk/>
            <pc:sldMk cId="3074072719" sldId="6494"/>
            <ac:spMk id="8" creationId="{FBAC63FB-E502-4457-86EF-5A5D9C316D31}"/>
          </ac:spMkLst>
        </pc:spChg>
        <pc:spChg chg="mod">
          <ac:chgData name="Katarzyna Michalak-Głogowska" userId="d68cc175-14d5-4872-aba4-c4a36aae07f6" providerId="ADAL" clId="{532D9CD6-97AD-4D91-B5F8-DCC301369F8F}" dt="2023-09-25T10:47:30.476" v="135" actId="2711"/>
          <ac:spMkLst>
            <pc:docMk/>
            <pc:sldMk cId="3074072719" sldId="6494"/>
            <ac:spMk id="9" creationId="{05AE00A0-E9BF-611F-011A-B43D33D171A9}"/>
          </ac:spMkLst>
        </pc:spChg>
        <pc:spChg chg="mod">
          <ac:chgData name="Katarzyna Michalak-Głogowska" userId="d68cc175-14d5-4872-aba4-c4a36aae07f6" providerId="ADAL" clId="{532D9CD6-97AD-4D91-B5F8-DCC301369F8F}" dt="2023-09-25T10:48:00.914" v="140" actId="255"/>
          <ac:spMkLst>
            <pc:docMk/>
            <pc:sldMk cId="3074072719" sldId="6494"/>
            <ac:spMk id="10" creationId="{C7C0EEF2-3526-F645-3411-03E385083EC4}"/>
          </ac:spMkLst>
        </pc:spChg>
        <pc:spChg chg="mod">
          <ac:chgData name="Katarzyna Michalak-Głogowska" userId="d68cc175-14d5-4872-aba4-c4a36aae07f6" providerId="ADAL" clId="{532D9CD6-97AD-4D91-B5F8-DCC301369F8F}" dt="2023-09-25T10:47:30.476" v="135" actId="2711"/>
          <ac:spMkLst>
            <pc:docMk/>
            <pc:sldMk cId="3074072719" sldId="6494"/>
            <ac:spMk id="11" creationId="{A5A6B8CB-2946-73BF-DB9D-2645A20D2693}"/>
          </ac:spMkLst>
        </pc:spChg>
      </pc:sldChg>
      <pc:sldChg chg="addSp delSp modSp mod modClrScheme chgLayout">
        <pc:chgData name="Katarzyna Michalak-Głogowska" userId="d68cc175-14d5-4872-aba4-c4a36aae07f6" providerId="ADAL" clId="{532D9CD6-97AD-4D91-B5F8-DCC301369F8F}" dt="2023-09-25T11:26:35.831" v="513"/>
        <pc:sldMkLst>
          <pc:docMk/>
          <pc:sldMk cId="2870578921" sldId="6495"/>
        </pc:sldMkLst>
        <pc:spChg chg="mod ord">
          <ac:chgData name="Katarzyna Michalak-Głogowska" userId="d68cc175-14d5-4872-aba4-c4a36aae07f6" providerId="ADAL" clId="{532D9CD6-97AD-4D91-B5F8-DCC301369F8F}" dt="2023-09-25T10:44:50.296" v="111" actId="700"/>
          <ac:spMkLst>
            <pc:docMk/>
            <pc:sldMk cId="2870578921" sldId="6495"/>
            <ac:spMk id="2" creationId="{7C0A3FB0-9C49-E427-7830-D76E81768DEF}"/>
          </ac:spMkLst>
        </pc:spChg>
        <pc:spChg chg="mod ord">
          <ac:chgData name="Katarzyna Michalak-Głogowska" userId="d68cc175-14d5-4872-aba4-c4a36aae07f6" providerId="ADAL" clId="{532D9CD6-97AD-4D91-B5F8-DCC301369F8F}" dt="2023-09-25T10:44:50.296" v="111" actId="700"/>
          <ac:spMkLst>
            <pc:docMk/>
            <pc:sldMk cId="2870578921" sldId="6495"/>
            <ac:spMk id="3" creationId="{8D0AC9A5-5539-37B8-3F09-8814027D9F7F}"/>
          </ac:spMkLst>
        </pc:spChg>
        <pc:spChg chg="add mod">
          <ac:chgData name="Katarzyna Michalak-Głogowska" userId="d68cc175-14d5-4872-aba4-c4a36aae07f6" providerId="ADAL" clId="{532D9CD6-97AD-4D91-B5F8-DCC301369F8F}" dt="2023-09-25T11:26:35.831" v="513"/>
          <ac:spMkLst>
            <pc:docMk/>
            <pc:sldMk cId="2870578921" sldId="6495"/>
            <ac:spMk id="4" creationId="{D6C92EEE-A89D-52A3-AA83-E0BDD72A6764}"/>
          </ac:spMkLst>
        </pc:spChg>
        <pc:spChg chg="del mod ord">
          <ac:chgData name="Katarzyna Michalak-Głogowska" userId="d68cc175-14d5-4872-aba4-c4a36aae07f6" providerId="ADAL" clId="{532D9CD6-97AD-4D91-B5F8-DCC301369F8F}" dt="2023-09-25T11:26:34.813" v="512" actId="478"/>
          <ac:spMkLst>
            <pc:docMk/>
            <pc:sldMk cId="2870578921" sldId="6495"/>
            <ac:spMk id="6" creationId="{908F261D-8B46-B451-2CA4-8F0FD6A4EBFD}"/>
          </ac:spMkLst>
        </pc:spChg>
      </pc:sldChg>
      <pc:sldChg chg="addSp delSp modSp mod modClrScheme chgLayout">
        <pc:chgData name="Katarzyna Michalak-Głogowska" userId="d68cc175-14d5-4872-aba4-c4a36aae07f6" providerId="ADAL" clId="{532D9CD6-97AD-4D91-B5F8-DCC301369F8F}" dt="2023-09-25T11:31:53.565" v="572"/>
        <pc:sldMkLst>
          <pc:docMk/>
          <pc:sldMk cId="1762452697" sldId="6593"/>
        </pc:sldMkLst>
        <pc:spChg chg="del mod ord">
          <ac:chgData name="Katarzyna Michalak-Głogowska" userId="d68cc175-14d5-4872-aba4-c4a36aae07f6" providerId="ADAL" clId="{532D9CD6-97AD-4D91-B5F8-DCC301369F8F}" dt="2023-09-25T11:31:52.536" v="571" actId="478"/>
          <ac:spMkLst>
            <pc:docMk/>
            <pc:sldMk cId="1762452697" sldId="6593"/>
            <ac:spMk id="2" creationId="{4A9937F4-2A74-4B7F-8648-57EA751F8953}"/>
          </ac:spMkLst>
        </pc:spChg>
        <pc:spChg chg="del mod ord">
          <ac:chgData name="Katarzyna Michalak-Głogowska" userId="d68cc175-14d5-4872-aba4-c4a36aae07f6" providerId="ADAL" clId="{532D9CD6-97AD-4D91-B5F8-DCC301369F8F}" dt="2023-09-25T11:17:10.856" v="393" actId="700"/>
          <ac:spMkLst>
            <pc:docMk/>
            <pc:sldMk cId="1762452697" sldId="6593"/>
            <ac:spMk id="3" creationId="{A83616E5-83A8-2AD4-F2F6-A6E863380B0D}"/>
          </ac:spMkLst>
        </pc:spChg>
        <pc:spChg chg="add mod ord">
          <ac:chgData name="Katarzyna Michalak-Głogowska" userId="d68cc175-14d5-4872-aba4-c4a36aae07f6" providerId="ADAL" clId="{532D9CD6-97AD-4D91-B5F8-DCC301369F8F}" dt="2023-09-25T11:17:58.615" v="408" actId="20577"/>
          <ac:spMkLst>
            <pc:docMk/>
            <pc:sldMk cId="1762452697" sldId="6593"/>
            <ac:spMk id="4" creationId="{DBB2A1EC-C06A-818C-F542-80BAF21C0156}"/>
          </ac:spMkLst>
        </pc:spChg>
        <pc:spChg chg="add mod ord">
          <ac:chgData name="Katarzyna Michalak-Głogowska" userId="d68cc175-14d5-4872-aba4-c4a36aae07f6" providerId="ADAL" clId="{532D9CD6-97AD-4D91-B5F8-DCC301369F8F}" dt="2023-09-25T11:18:23.463" v="416" actId="6549"/>
          <ac:spMkLst>
            <pc:docMk/>
            <pc:sldMk cId="1762452697" sldId="6593"/>
            <ac:spMk id="5" creationId="{03E5F016-505E-569F-081A-88FC0DEFCBDB}"/>
          </ac:spMkLst>
        </pc:spChg>
        <pc:spChg chg="del mod">
          <ac:chgData name="Katarzyna Michalak-Głogowska" userId="d68cc175-14d5-4872-aba4-c4a36aae07f6" providerId="ADAL" clId="{532D9CD6-97AD-4D91-B5F8-DCC301369F8F}" dt="2023-09-25T11:18:09.814" v="410" actId="478"/>
          <ac:spMkLst>
            <pc:docMk/>
            <pc:sldMk cId="1762452697" sldId="6593"/>
            <ac:spMk id="6" creationId="{695D3B9C-734C-D7A2-9D76-D0197FC89C5D}"/>
          </ac:spMkLst>
        </pc:spChg>
        <pc:spChg chg="add mod">
          <ac:chgData name="Katarzyna Michalak-Głogowska" userId="d68cc175-14d5-4872-aba4-c4a36aae07f6" providerId="ADAL" clId="{532D9CD6-97AD-4D91-B5F8-DCC301369F8F}" dt="2023-09-25T11:31:53.565" v="572"/>
          <ac:spMkLst>
            <pc:docMk/>
            <pc:sldMk cId="1762452697" sldId="6593"/>
            <ac:spMk id="7" creationId="{20ED7157-6884-F706-7F72-01B61593642C}"/>
          </ac:spMkLst>
        </pc:spChg>
      </pc:sldChg>
      <pc:sldChg chg="addSp delSp modSp mod modClrScheme chgLayout">
        <pc:chgData name="Katarzyna Michalak-Głogowska" userId="d68cc175-14d5-4872-aba4-c4a36aae07f6" providerId="ADAL" clId="{532D9CD6-97AD-4D91-B5F8-DCC301369F8F}" dt="2023-09-25T11:32:07.522" v="577"/>
        <pc:sldMkLst>
          <pc:docMk/>
          <pc:sldMk cId="1150615650" sldId="6594"/>
        </pc:sldMkLst>
        <pc:spChg chg="del mod ord">
          <ac:chgData name="Katarzyna Michalak-Głogowska" userId="d68cc175-14d5-4872-aba4-c4a36aae07f6" providerId="ADAL" clId="{532D9CD6-97AD-4D91-B5F8-DCC301369F8F}" dt="2023-09-25T11:32:06.440" v="576" actId="478"/>
          <ac:spMkLst>
            <pc:docMk/>
            <pc:sldMk cId="1150615650" sldId="6594"/>
            <ac:spMk id="2" creationId="{4A9937F4-2A74-4B7F-8648-57EA751F8953}"/>
          </ac:spMkLst>
        </pc:spChg>
        <pc:spChg chg="del mod ord">
          <ac:chgData name="Katarzyna Michalak-Głogowska" userId="d68cc175-14d5-4872-aba4-c4a36aae07f6" providerId="ADAL" clId="{532D9CD6-97AD-4D91-B5F8-DCC301369F8F}" dt="2023-09-25T11:17:10.856" v="393" actId="700"/>
          <ac:spMkLst>
            <pc:docMk/>
            <pc:sldMk cId="1150615650" sldId="6594"/>
            <ac:spMk id="3" creationId="{E83D2ABB-D42C-3795-FB7A-022BB373856D}"/>
          </ac:spMkLst>
        </pc:spChg>
        <pc:spChg chg="add mod ord">
          <ac:chgData name="Katarzyna Michalak-Głogowska" userId="d68cc175-14d5-4872-aba4-c4a36aae07f6" providerId="ADAL" clId="{532D9CD6-97AD-4D91-B5F8-DCC301369F8F}" dt="2023-09-25T11:19:08.690" v="431" actId="20577"/>
          <ac:spMkLst>
            <pc:docMk/>
            <pc:sldMk cId="1150615650" sldId="6594"/>
            <ac:spMk id="4" creationId="{B1B20463-F282-7250-977A-8CA39F54DB16}"/>
          </ac:spMkLst>
        </pc:spChg>
        <pc:spChg chg="add mod ord">
          <ac:chgData name="Katarzyna Michalak-Głogowska" userId="d68cc175-14d5-4872-aba4-c4a36aae07f6" providerId="ADAL" clId="{532D9CD6-97AD-4D91-B5F8-DCC301369F8F}" dt="2023-09-25T11:19:22.360" v="438" actId="6549"/>
          <ac:spMkLst>
            <pc:docMk/>
            <pc:sldMk cId="1150615650" sldId="6594"/>
            <ac:spMk id="5" creationId="{06172AC5-5CA9-C896-FD58-836CE76D2E07}"/>
          </ac:spMkLst>
        </pc:spChg>
        <pc:spChg chg="del mod">
          <ac:chgData name="Katarzyna Michalak-Głogowska" userId="d68cc175-14d5-4872-aba4-c4a36aae07f6" providerId="ADAL" clId="{532D9CD6-97AD-4D91-B5F8-DCC301369F8F}" dt="2023-09-25T11:19:15.773" v="433" actId="478"/>
          <ac:spMkLst>
            <pc:docMk/>
            <pc:sldMk cId="1150615650" sldId="6594"/>
            <ac:spMk id="6" creationId="{695D3B9C-734C-D7A2-9D76-D0197FC89C5D}"/>
          </ac:spMkLst>
        </pc:spChg>
        <pc:spChg chg="add mod">
          <ac:chgData name="Katarzyna Michalak-Głogowska" userId="d68cc175-14d5-4872-aba4-c4a36aae07f6" providerId="ADAL" clId="{532D9CD6-97AD-4D91-B5F8-DCC301369F8F}" dt="2023-09-25T11:32:07.522" v="577"/>
          <ac:spMkLst>
            <pc:docMk/>
            <pc:sldMk cId="1150615650" sldId="6594"/>
            <ac:spMk id="7" creationId="{668FBE52-BAC9-B928-B1A6-EADDC0446425}"/>
          </ac:spMkLst>
        </pc:spChg>
      </pc:sldChg>
      <pc:sldChg chg="addSp delSp modSp mod modClrScheme chgLayout">
        <pc:chgData name="Katarzyna Michalak-Głogowska" userId="d68cc175-14d5-4872-aba4-c4a36aae07f6" providerId="ADAL" clId="{532D9CD6-97AD-4D91-B5F8-DCC301369F8F}" dt="2023-09-25T11:32:12.620" v="579"/>
        <pc:sldMkLst>
          <pc:docMk/>
          <pc:sldMk cId="3001233465" sldId="6595"/>
        </pc:sldMkLst>
        <pc:spChg chg="del mod ord">
          <ac:chgData name="Katarzyna Michalak-Głogowska" userId="d68cc175-14d5-4872-aba4-c4a36aae07f6" providerId="ADAL" clId="{532D9CD6-97AD-4D91-B5F8-DCC301369F8F}" dt="2023-09-25T11:32:11.603" v="578" actId="478"/>
          <ac:spMkLst>
            <pc:docMk/>
            <pc:sldMk cId="3001233465" sldId="6595"/>
            <ac:spMk id="2" creationId="{4A9937F4-2A74-4B7F-8648-57EA751F8953}"/>
          </ac:spMkLst>
        </pc:spChg>
        <pc:spChg chg="del mod ord">
          <ac:chgData name="Katarzyna Michalak-Głogowska" userId="d68cc175-14d5-4872-aba4-c4a36aae07f6" providerId="ADAL" clId="{532D9CD6-97AD-4D91-B5F8-DCC301369F8F}" dt="2023-09-25T11:17:10.856" v="393" actId="700"/>
          <ac:spMkLst>
            <pc:docMk/>
            <pc:sldMk cId="3001233465" sldId="6595"/>
            <ac:spMk id="3" creationId="{3054F4FE-3FF5-A26A-508B-0B91BC3BBED8}"/>
          </ac:spMkLst>
        </pc:spChg>
        <pc:spChg chg="add mod ord">
          <ac:chgData name="Katarzyna Michalak-Głogowska" userId="d68cc175-14d5-4872-aba4-c4a36aae07f6" providerId="ADAL" clId="{532D9CD6-97AD-4D91-B5F8-DCC301369F8F}" dt="2023-09-25T11:19:35.929" v="443" actId="20577"/>
          <ac:spMkLst>
            <pc:docMk/>
            <pc:sldMk cId="3001233465" sldId="6595"/>
            <ac:spMk id="4" creationId="{FDBE2407-D4A4-B06F-8B09-2AA9306DEAAD}"/>
          </ac:spMkLst>
        </pc:spChg>
        <pc:spChg chg="add mod ord">
          <ac:chgData name="Katarzyna Michalak-Głogowska" userId="d68cc175-14d5-4872-aba4-c4a36aae07f6" providerId="ADAL" clId="{532D9CD6-97AD-4D91-B5F8-DCC301369F8F}" dt="2023-09-25T11:19:51.306" v="448" actId="6549"/>
          <ac:spMkLst>
            <pc:docMk/>
            <pc:sldMk cId="3001233465" sldId="6595"/>
            <ac:spMk id="5" creationId="{E20CF047-A87C-45C0-7C7A-DAEF6B6E39B2}"/>
          </ac:spMkLst>
        </pc:spChg>
        <pc:spChg chg="del mod">
          <ac:chgData name="Katarzyna Michalak-Głogowska" userId="d68cc175-14d5-4872-aba4-c4a36aae07f6" providerId="ADAL" clId="{532D9CD6-97AD-4D91-B5F8-DCC301369F8F}" dt="2023-09-25T11:19:42.687" v="445" actId="478"/>
          <ac:spMkLst>
            <pc:docMk/>
            <pc:sldMk cId="3001233465" sldId="6595"/>
            <ac:spMk id="6" creationId="{695D3B9C-734C-D7A2-9D76-D0197FC89C5D}"/>
          </ac:spMkLst>
        </pc:spChg>
        <pc:spChg chg="add mod">
          <ac:chgData name="Katarzyna Michalak-Głogowska" userId="d68cc175-14d5-4872-aba4-c4a36aae07f6" providerId="ADAL" clId="{532D9CD6-97AD-4D91-B5F8-DCC301369F8F}" dt="2023-09-25T11:32:12.620" v="579"/>
          <ac:spMkLst>
            <pc:docMk/>
            <pc:sldMk cId="3001233465" sldId="6595"/>
            <ac:spMk id="7" creationId="{BF769CFB-E005-574E-A97C-4D2622995043}"/>
          </ac:spMkLst>
        </pc:spChg>
      </pc:sldChg>
      <pc:sldChg chg="addSp delSp modSp mod modClrScheme chgLayout">
        <pc:chgData name="Katarzyna Michalak-Głogowska" userId="d68cc175-14d5-4872-aba4-c4a36aae07f6" providerId="ADAL" clId="{532D9CD6-97AD-4D91-B5F8-DCC301369F8F}" dt="2023-09-25T11:32:02.075" v="575"/>
        <pc:sldMkLst>
          <pc:docMk/>
          <pc:sldMk cId="3918664405" sldId="6602"/>
        </pc:sldMkLst>
        <pc:spChg chg="del mod ord">
          <ac:chgData name="Katarzyna Michalak-Głogowska" userId="d68cc175-14d5-4872-aba4-c4a36aae07f6" providerId="ADAL" clId="{532D9CD6-97AD-4D91-B5F8-DCC301369F8F}" dt="2023-09-25T11:32:01.003" v="574" actId="478"/>
          <ac:spMkLst>
            <pc:docMk/>
            <pc:sldMk cId="3918664405" sldId="6602"/>
            <ac:spMk id="2" creationId="{4A9937F4-2A74-4B7F-8648-57EA751F8953}"/>
          </ac:spMkLst>
        </pc:spChg>
        <pc:spChg chg="del mod ord">
          <ac:chgData name="Katarzyna Michalak-Głogowska" userId="d68cc175-14d5-4872-aba4-c4a36aae07f6" providerId="ADAL" clId="{532D9CD6-97AD-4D91-B5F8-DCC301369F8F}" dt="2023-09-25T11:17:10.856" v="393" actId="700"/>
          <ac:spMkLst>
            <pc:docMk/>
            <pc:sldMk cId="3918664405" sldId="6602"/>
            <ac:spMk id="3" creationId="{5E55110E-6552-B069-CE0B-0DA0A160053C}"/>
          </ac:spMkLst>
        </pc:spChg>
        <pc:spChg chg="add mod ord">
          <ac:chgData name="Katarzyna Michalak-Głogowska" userId="d68cc175-14d5-4872-aba4-c4a36aae07f6" providerId="ADAL" clId="{532D9CD6-97AD-4D91-B5F8-DCC301369F8F}" dt="2023-09-25T11:18:40.591" v="421" actId="20577"/>
          <ac:spMkLst>
            <pc:docMk/>
            <pc:sldMk cId="3918664405" sldId="6602"/>
            <ac:spMk id="4" creationId="{E1CB6F65-EB34-A5F2-14AC-183B927200A7}"/>
          </ac:spMkLst>
        </pc:spChg>
        <pc:spChg chg="add mod ord">
          <ac:chgData name="Katarzyna Michalak-Głogowska" userId="d68cc175-14d5-4872-aba4-c4a36aae07f6" providerId="ADAL" clId="{532D9CD6-97AD-4D91-B5F8-DCC301369F8F}" dt="2023-09-25T11:18:56.935" v="426" actId="6549"/>
          <ac:spMkLst>
            <pc:docMk/>
            <pc:sldMk cId="3918664405" sldId="6602"/>
            <ac:spMk id="5" creationId="{4413ABE9-E0FA-7557-B17A-D17C528D2527}"/>
          </ac:spMkLst>
        </pc:spChg>
        <pc:spChg chg="del mod">
          <ac:chgData name="Katarzyna Michalak-Głogowska" userId="d68cc175-14d5-4872-aba4-c4a36aae07f6" providerId="ADAL" clId="{532D9CD6-97AD-4D91-B5F8-DCC301369F8F}" dt="2023-09-25T11:18:50.054" v="423" actId="478"/>
          <ac:spMkLst>
            <pc:docMk/>
            <pc:sldMk cId="3918664405" sldId="6602"/>
            <ac:spMk id="6" creationId="{695D3B9C-734C-D7A2-9D76-D0197FC89C5D}"/>
          </ac:spMkLst>
        </pc:spChg>
        <pc:spChg chg="add mod">
          <ac:chgData name="Katarzyna Michalak-Głogowska" userId="d68cc175-14d5-4872-aba4-c4a36aae07f6" providerId="ADAL" clId="{532D9CD6-97AD-4D91-B5F8-DCC301369F8F}" dt="2023-09-25T11:32:02.075" v="575"/>
          <ac:spMkLst>
            <pc:docMk/>
            <pc:sldMk cId="3918664405" sldId="6602"/>
            <ac:spMk id="7" creationId="{08999902-6F10-4740-B87E-D6031EBBF799}"/>
          </ac:spMkLst>
        </pc:spChg>
      </pc:sldChg>
      <pc:sldChg chg="addSp delSp modSp mod chgLayout">
        <pc:chgData name="Katarzyna Michalak-Głogowska" userId="d68cc175-14d5-4872-aba4-c4a36aae07f6" providerId="ADAL" clId="{532D9CD6-97AD-4D91-B5F8-DCC301369F8F}" dt="2023-09-25T11:28:27.083" v="535"/>
        <pc:sldMkLst>
          <pc:docMk/>
          <pc:sldMk cId="1338273840" sldId="6604"/>
        </pc:sldMkLst>
        <pc:spChg chg="del mod ord">
          <ac:chgData name="Katarzyna Michalak-Głogowska" userId="d68cc175-14d5-4872-aba4-c4a36aae07f6" providerId="ADAL" clId="{532D9CD6-97AD-4D91-B5F8-DCC301369F8F}" dt="2023-09-25T11:28:26.133" v="534" actId="478"/>
          <ac:spMkLst>
            <pc:docMk/>
            <pc:sldMk cId="1338273840" sldId="6604"/>
            <ac:spMk id="2" creationId="{6D7AC215-189B-42D2-AAA0-3A8085E18E7A}"/>
          </ac:spMkLst>
        </pc:spChg>
        <pc:spChg chg="mod ord">
          <ac:chgData name="Katarzyna Michalak-Głogowska" userId="d68cc175-14d5-4872-aba4-c4a36aae07f6" providerId="ADAL" clId="{532D9CD6-97AD-4D91-B5F8-DCC301369F8F}" dt="2023-09-25T10:58:16.098" v="233" actId="700"/>
          <ac:spMkLst>
            <pc:docMk/>
            <pc:sldMk cId="1338273840" sldId="6604"/>
            <ac:spMk id="3" creationId="{00000000-0000-0000-0000-000000000000}"/>
          </ac:spMkLst>
        </pc:spChg>
        <pc:spChg chg="add mod">
          <ac:chgData name="Katarzyna Michalak-Głogowska" userId="d68cc175-14d5-4872-aba4-c4a36aae07f6" providerId="ADAL" clId="{532D9CD6-97AD-4D91-B5F8-DCC301369F8F}" dt="2023-09-25T11:28:27.083" v="535"/>
          <ac:spMkLst>
            <pc:docMk/>
            <pc:sldMk cId="1338273840" sldId="6604"/>
            <ac:spMk id="4" creationId="{96D4690C-9D44-AAE8-7F66-C60E248A349B}"/>
          </ac:spMkLst>
        </pc:spChg>
      </pc:sldChg>
      <pc:sldChg chg="modSp del mod">
        <pc:chgData name="Katarzyna Michalak-Głogowska" userId="d68cc175-14d5-4872-aba4-c4a36aae07f6" providerId="ADAL" clId="{532D9CD6-97AD-4D91-B5F8-DCC301369F8F}" dt="2023-09-26T05:30:19.658" v="595" actId="47"/>
        <pc:sldMkLst>
          <pc:docMk/>
          <pc:sldMk cId="283717897" sldId="7081"/>
        </pc:sldMkLst>
        <pc:spChg chg="mod">
          <ac:chgData name="Katarzyna Michalak-Głogowska" userId="d68cc175-14d5-4872-aba4-c4a36aae07f6" providerId="ADAL" clId="{532D9CD6-97AD-4D91-B5F8-DCC301369F8F}" dt="2023-09-25T11:02:36.587" v="263" actId="255"/>
          <ac:spMkLst>
            <pc:docMk/>
            <pc:sldMk cId="283717897" sldId="7081"/>
            <ac:spMk id="2" creationId="{85273CEF-E8E2-22CE-0529-7CB7A9C1953F}"/>
          </ac:spMkLst>
        </pc:spChg>
        <pc:spChg chg="mod">
          <ac:chgData name="Katarzyna Michalak-Głogowska" userId="d68cc175-14d5-4872-aba4-c4a36aae07f6" providerId="ADAL" clId="{532D9CD6-97AD-4D91-B5F8-DCC301369F8F}" dt="2023-09-25T11:03:15.746" v="267" actId="255"/>
          <ac:spMkLst>
            <pc:docMk/>
            <pc:sldMk cId="283717897" sldId="7081"/>
            <ac:spMk id="4" creationId="{77EA71E6-7A16-42F4-B14D-CEF0C3EC85C8}"/>
          </ac:spMkLst>
        </pc:spChg>
        <pc:spChg chg="mod">
          <ac:chgData name="Katarzyna Michalak-Głogowska" userId="d68cc175-14d5-4872-aba4-c4a36aae07f6" providerId="ADAL" clId="{532D9CD6-97AD-4D91-B5F8-DCC301369F8F}" dt="2023-09-25T11:03:09.890" v="266" actId="14100"/>
          <ac:spMkLst>
            <pc:docMk/>
            <pc:sldMk cId="283717897" sldId="7081"/>
            <ac:spMk id="5" creationId="{A6894D7F-9364-489E-BDAF-E7A5933303FB}"/>
          </ac:spMkLst>
        </pc:spChg>
        <pc:spChg chg="mod">
          <ac:chgData name="Katarzyna Michalak-Głogowska" userId="d68cc175-14d5-4872-aba4-c4a36aae07f6" providerId="ADAL" clId="{532D9CD6-97AD-4D91-B5F8-DCC301369F8F}" dt="2023-09-25T11:03:34.836" v="269" actId="14100"/>
          <ac:spMkLst>
            <pc:docMk/>
            <pc:sldMk cId="283717897" sldId="7081"/>
            <ac:spMk id="7" creationId="{D30053C9-FFED-4BFA-994B-ECC674E97232}"/>
          </ac:spMkLst>
        </pc:spChg>
      </pc:sldChg>
      <pc:sldChg chg="modSp add mod">
        <pc:chgData name="Katarzyna Michalak-Głogowska" userId="d68cc175-14d5-4872-aba4-c4a36aae07f6" providerId="ADAL" clId="{532D9CD6-97AD-4D91-B5F8-DCC301369F8F}" dt="2023-09-26T05:37:08.001" v="627" actId="255"/>
        <pc:sldMkLst>
          <pc:docMk/>
          <pc:sldMk cId="1123095028" sldId="7081"/>
        </pc:sldMkLst>
        <pc:spChg chg="mod">
          <ac:chgData name="Katarzyna Michalak-Głogowska" userId="d68cc175-14d5-4872-aba4-c4a36aae07f6" providerId="ADAL" clId="{532D9CD6-97AD-4D91-B5F8-DCC301369F8F}" dt="2023-09-26T05:36:10.031" v="617" actId="12788"/>
          <ac:spMkLst>
            <pc:docMk/>
            <pc:sldMk cId="1123095028" sldId="7081"/>
            <ac:spMk id="2" creationId="{85273CEF-E8E2-22CE-0529-7CB7A9C1953F}"/>
          </ac:spMkLst>
        </pc:spChg>
        <pc:spChg chg="mod">
          <ac:chgData name="Katarzyna Michalak-Głogowska" userId="d68cc175-14d5-4872-aba4-c4a36aae07f6" providerId="ADAL" clId="{532D9CD6-97AD-4D91-B5F8-DCC301369F8F}" dt="2023-09-26T05:37:04.121" v="626" actId="14100"/>
          <ac:spMkLst>
            <pc:docMk/>
            <pc:sldMk cId="1123095028" sldId="7081"/>
            <ac:spMk id="4" creationId="{77EA71E6-7A16-42F4-B14D-CEF0C3EC85C8}"/>
          </ac:spMkLst>
        </pc:spChg>
        <pc:spChg chg="mod">
          <ac:chgData name="Katarzyna Michalak-Głogowska" userId="d68cc175-14d5-4872-aba4-c4a36aae07f6" providerId="ADAL" clId="{532D9CD6-97AD-4D91-B5F8-DCC301369F8F}" dt="2023-09-26T05:37:08.001" v="627" actId="255"/>
          <ac:spMkLst>
            <pc:docMk/>
            <pc:sldMk cId="1123095028" sldId="7081"/>
            <ac:spMk id="5" creationId="{A6894D7F-9364-489E-BDAF-E7A5933303FB}"/>
          </ac:spMkLst>
        </pc:spChg>
        <pc:spChg chg="mod">
          <ac:chgData name="Katarzyna Michalak-Głogowska" userId="d68cc175-14d5-4872-aba4-c4a36aae07f6" providerId="ADAL" clId="{532D9CD6-97AD-4D91-B5F8-DCC301369F8F}" dt="2023-09-26T05:36:50.905" v="623" actId="1076"/>
          <ac:spMkLst>
            <pc:docMk/>
            <pc:sldMk cId="1123095028" sldId="7081"/>
            <ac:spMk id="7" creationId="{D30053C9-FFED-4BFA-994B-ECC674E97232}"/>
          </ac:spMkLst>
        </pc:spChg>
        <pc:spChg chg="mod">
          <ac:chgData name="Katarzyna Michalak-Głogowska" userId="d68cc175-14d5-4872-aba4-c4a36aae07f6" providerId="ADAL" clId="{532D9CD6-97AD-4D91-B5F8-DCC301369F8F}" dt="2023-09-26T05:35:56.361" v="612" actId="14100"/>
          <ac:spMkLst>
            <pc:docMk/>
            <pc:sldMk cId="1123095028" sldId="7081"/>
            <ac:spMk id="9" creationId="{94DF371A-F2F1-45C6-BF39-AD0D45830E07}"/>
          </ac:spMkLst>
        </pc:spChg>
      </pc:sldChg>
      <pc:sldChg chg="modSp add mod">
        <pc:chgData name="Katarzyna Michalak-Głogowska" userId="d68cc175-14d5-4872-aba4-c4a36aae07f6" providerId="ADAL" clId="{532D9CD6-97AD-4D91-B5F8-DCC301369F8F}" dt="2023-09-26T05:43:58.625" v="696" actId="14100"/>
        <pc:sldMkLst>
          <pc:docMk/>
          <pc:sldMk cId="3360560844" sldId="7082"/>
        </pc:sldMkLst>
        <pc:spChg chg="mod">
          <ac:chgData name="Katarzyna Michalak-Głogowska" userId="d68cc175-14d5-4872-aba4-c4a36aae07f6" providerId="ADAL" clId="{532D9CD6-97AD-4D91-B5F8-DCC301369F8F}" dt="2023-09-26T05:39:20.635" v="652" actId="12788"/>
          <ac:spMkLst>
            <pc:docMk/>
            <pc:sldMk cId="3360560844" sldId="7082"/>
            <ac:spMk id="2" creationId="{85273CEF-E8E2-22CE-0529-7CB7A9C1953F}"/>
          </ac:spMkLst>
        </pc:spChg>
        <pc:spChg chg="mod">
          <ac:chgData name="Katarzyna Michalak-Głogowska" userId="d68cc175-14d5-4872-aba4-c4a36aae07f6" providerId="ADAL" clId="{532D9CD6-97AD-4D91-B5F8-DCC301369F8F}" dt="2023-09-26T05:43:58.625" v="696" actId="14100"/>
          <ac:spMkLst>
            <pc:docMk/>
            <pc:sldMk cId="3360560844" sldId="7082"/>
            <ac:spMk id="4" creationId="{77EA71E6-7A16-42F4-B14D-CEF0C3EC85C8}"/>
          </ac:spMkLst>
        </pc:spChg>
        <pc:spChg chg="mod">
          <ac:chgData name="Katarzyna Michalak-Głogowska" userId="d68cc175-14d5-4872-aba4-c4a36aae07f6" providerId="ADAL" clId="{532D9CD6-97AD-4D91-B5F8-DCC301369F8F}" dt="2023-09-26T05:38:40.337" v="641" actId="255"/>
          <ac:spMkLst>
            <pc:docMk/>
            <pc:sldMk cId="3360560844" sldId="7082"/>
            <ac:spMk id="5" creationId="{A6894D7F-9364-489E-BDAF-E7A5933303FB}"/>
          </ac:spMkLst>
        </pc:spChg>
        <pc:spChg chg="mod">
          <ac:chgData name="Katarzyna Michalak-Głogowska" userId="d68cc175-14d5-4872-aba4-c4a36aae07f6" providerId="ADAL" clId="{532D9CD6-97AD-4D91-B5F8-DCC301369F8F}" dt="2023-09-26T05:38:47.755" v="643" actId="255"/>
          <ac:spMkLst>
            <pc:docMk/>
            <pc:sldMk cId="3360560844" sldId="7082"/>
            <ac:spMk id="6" creationId="{45DE9F90-6DBB-47D3-BAD0-0F9584645F19}"/>
          </ac:spMkLst>
        </pc:spChg>
        <pc:spChg chg="mod">
          <ac:chgData name="Katarzyna Michalak-Głogowska" userId="d68cc175-14d5-4872-aba4-c4a36aae07f6" providerId="ADAL" clId="{532D9CD6-97AD-4D91-B5F8-DCC301369F8F}" dt="2023-09-26T05:38:55.718" v="645" actId="255"/>
          <ac:spMkLst>
            <pc:docMk/>
            <pc:sldMk cId="3360560844" sldId="7082"/>
            <ac:spMk id="7" creationId="{D30053C9-FFED-4BFA-994B-ECC674E97232}"/>
          </ac:spMkLst>
        </pc:spChg>
        <pc:spChg chg="mod">
          <ac:chgData name="Katarzyna Michalak-Głogowska" userId="d68cc175-14d5-4872-aba4-c4a36aae07f6" providerId="ADAL" clId="{532D9CD6-97AD-4D91-B5F8-DCC301369F8F}" dt="2023-09-26T05:39:03.317" v="647" actId="6549"/>
          <ac:spMkLst>
            <pc:docMk/>
            <pc:sldMk cId="3360560844" sldId="7082"/>
            <ac:spMk id="8" creationId="{35748355-3135-4F11-85D0-D53D238D4252}"/>
          </ac:spMkLst>
        </pc:spChg>
        <pc:spChg chg="mod">
          <ac:chgData name="Katarzyna Michalak-Głogowska" userId="d68cc175-14d5-4872-aba4-c4a36aae07f6" providerId="ADAL" clId="{532D9CD6-97AD-4D91-B5F8-DCC301369F8F}" dt="2023-09-26T05:37:28.600" v="628" actId="14100"/>
          <ac:spMkLst>
            <pc:docMk/>
            <pc:sldMk cId="3360560844" sldId="7082"/>
            <ac:spMk id="9" creationId="{94DF371A-F2F1-45C6-BF39-AD0D45830E07}"/>
          </ac:spMkLst>
        </pc:spChg>
      </pc:sldChg>
      <pc:sldChg chg="modSp del mod">
        <pc:chgData name="Katarzyna Michalak-Głogowska" userId="d68cc175-14d5-4872-aba4-c4a36aae07f6" providerId="ADAL" clId="{532D9CD6-97AD-4D91-B5F8-DCC301369F8F}" dt="2023-09-26T05:30:19.658" v="595" actId="47"/>
        <pc:sldMkLst>
          <pc:docMk/>
          <pc:sldMk cId="3670115171" sldId="7082"/>
        </pc:sldMkLst>
        <pc:spChg chg="mod">
          <ac:chgData name="Katarzyna Michalak-Głogowska" userId="d68cc175-14d5-4872-aba4-c4a36aae07f6" providerId="ADAL" clId="{532D9CD6-97AD-4D91-B5F8-DCC301369F8F}" dt="2023-09-25T11:06:19.724" v="295" actId="12788"/>
          <ac:spMkLst>
            <pc:docMk/>
            <pc:sldMk cId="3670115171" sldId="7082"/>
            <ac:spMk id="2" creationId="{85273CEF-E8E2-22CE-0529-7CB7A9C1953F}"/>
          </ac:spMkLst>
        </pc:spChg>
        <pc:spChg chg="mod">
          <ac:chgData name="Katarzyna Michalak-Głogowska" userId="d68cc175-14d5-4872-aba4-c4a36aae07f6" providerId="ADAL" clId="{532D9CD6-97AD-4D91-B5F8-DCC301369F8F}" dt="2023-09-25T11:07:02.262" v="300" actId="255"/>
          <ac:spMkLst>
            <pc:docMk/>
            <pc:sldMk cId="3670115171" sldId="7082"/>
            <ac:spMk id="4" creationId="{77EA71E6-7A16-42F4-B14D-CEF0C3EC85C8}"/>
          </ac:spMkLst>
        </pc:spChg>
        <pc:spChg chg="mod">
          <ac:chgData name="Katarzyna Michalak-Głogowska" userId="d68cc175-14d5-4872-aba4-c4a36aae07f6" providerId="ADAL" clId="{532D9CD6-97AD-4D91-B5F8-DCC301369F8F}" dt="2023-09-25T11:05:43.395" v="286" actId="14100"/>
          <ac:spMkLst>
            <pc:docMk/>
            <pc:sldMk cId="3670115171" sldId="7082"/>
            <ac:spMk id="5" creationId="{A6894D7F-9364-489E-BDAF-E7A5933303FB}"/>
          </ac:spMkLst>
        </pc:spChg>
        <pc:spChg chg="mod">
          <ac:chgData name="Katarzyna Michalak-Głogowska" userId="d68cc175-14d5-4872-aba4-c4a36aae07f6" providerId="ADAL" clId="{532D9CD6-97AD-4D91-B5F8-DCC301369F8F}" dt="2023-09-25T11:05:43.395" v="286" actId="14100"/>
          <ac:spMkLst>
            <pc:docMk/>
            <pc:sldMk cId="3670115171" sldId="7082"/>
            <ac:spMk id="6" creationId="{45DE9F90-6DBB-47D3-BAD0-0F9584645F19}"/>
          </ac:spMkLst>
        </pc:spChg>
        <pc:spChg chg="mod">
          <ac:chgData name="Katarzyna Michalak-Głogowska" userId="d68cc175-14d5-4872-aba4-c4a36aae07f6" providerId="ADAL" clId="{532D9CD6-97AD-4D91-B5F8-DCC301369F8F}" dt="2023-09-25T11:07:12.752" v="302" actId="255"/>
          <ac:spMkLst>
            <pc:docMk/>
            <pc:sldMk cId="3670115171" sldId="7082"/>
            <ac:spMk id="7" creationId="{D30053C9-FFED-4BFA-994B-ECC674E97232}"/>
          </ac:spMkLst>
        </pc:spChg>
        <pc:spChg chg="mod">
          <ac:chgData name="Katarzyna Michalak-Głogowska" userId="d68cc175-14d5-4872-aba4-c4a36aae07f6" providerId="ADAL" clId="{532D9CD6-97AD-4D91-B5F8-DCC301369F8F}" dt="2023-09-25T11:07:25.621" v="305" actId="6549"/>
          <ac:spMkLst>
            <pc:docMk/>
            <pc:sldMk cId="3670115171" sldId="7082"/>
            <ac:spMk id="8" creationId="{35748355-3135-4F11-85D0-D53D238D4252}"/>
          </ac:spMkLst>
        </pc:spChg>
      </pc:sldChg>
      <pc:sldChg chg="modSp del mod">
        <pc:chgData name="Katarzyna Michalak-Głogowska" userId="d68cc175-14d5-4872-aba4-c4a36aae07f6" providerId="ADAL" clId="{532D9CD6-97AD-4D91-B5F8-DCC301369F8F}" dt="2023-09-26T05:28:49.148" v="594" actId="47"/>
        <pc:sldMkLst>
          <pc:docMk/>
          <pc:sldMk cId="4238072995" sldId="7083"/>
        </pc:sldMkLst>
        <pc:spChg chg="mod">
          <ac:chgData name="Katarzyna Michalak-Głogowska" userId="d68cc175-14d5-4872-aba4-c4a36aae07f6" providerId="ADAL" clId="{532D9CD6-97AD-4D91-B5F8-DCC301369F8F}" dt="2023-09-25T11:06:09.346" v="292" actId="12788"/>
          <ac:spMkLst>
            <pc:docMk/>
            <pc:sldMk cId="4238072995" sldId="7083"/>
            <ac:spMk id="2" creationId="{85273CEF-E8E2-22CE-0529-7CB7A9C1953F}"/>
          </ac:spMkLst>
        </pc:spChg>
        <pc:spChg chg="mod">
          <ac:chgData name="Katarzyna Michalak-Głogowska" userId="d68cc175-14d5-4872-aba4-c4a36aae07f6" providerId="ADAL" clId="{532D9CD6-97AD-4D91-B5F8-DCC301369F8F}" dt="2023-09-25T11:10:22.520" v="326" actId="1076"/>
          <ac:spMkLst>
            <pc:docMk/>
            <pc:sldMk cId="4238072995" sldId="7083"/>
            <ac:spMk id="4" creationId="{77EA71E6-7A16-42F4-B14D-CEF0C3EC85C8}"/>
          </ac:spMkLst>
        </pc:spChg>
        <pc:spChg chg="mod">
          <ac:chgData name="Katarzyna Michalak-Głogowska" userId="d68cc175-14d5-4872-aba4-c4a36aae07f6" providerId="ADAL" clId="{532D9CD6-97AD-4D91-B5F8-DCC301369F8F}" dt="2023-09-25T11:04:15.899" v="273" actId="14100"/>
          <ac:spMkLst>
            <pc:docMk/>
            <pc:sldMk cId="4238072995" sldId="7083"/>
            <ac:spMk id="5" creationId="{A6894D7F-9364-489E-BDAF-E7A5933303FB}"/>
          </ac:spMkLst>
        </pc:spChg>
        <pc:spChg chg="mod">
          <ac:chgData name="Katarzyna Michalak-Głogowska" userId="d68cc175-14d5-4872-aba4-c4a36aae07f6" providerId="ADAL" clId="{532D9CD6-97AD-4D91-B5F8-DCC301369F8F}" dt="2023-09-25T11:04:15.899" v="273" actId="14100"/>
          <ac:spMkLst>
            <pc:docMk/>
            <pc:sldMk cId="4238072995" sldId="7083"/>
            <ac:spMk id="6" creationId="{45DE9F90-6DBB-47D3-BAD0-0F9584645F19}"/>
          </ac:spMkLst>
        </pc:spChg>
        <pc:spChg chg="mod">
          <ac:chgData name="Katarzyna Michalak-Głogowska" userId="d68cc175-14d5-4872-aba4-c4a36aae07f6" providerId="ADAL" clId="{532D9CD6-97AD-4D91-B5F8-DCC301369F8F}" dt="2023-09-25T11:04:50.221" v="278" actId="255"/>
          <ac:spMkLst>
            <pc:docMk/>
            <pc:sldMk cId="4238072995" sldId="7083"/>
            <ac:spMk id="7" creationId="{D30053C9-FFED-4BFA-994B-ECC674E97232}"/>
          </ac:spMkLst>
        </pc:spChg>
        <pc:spChg chg="mod">
          <ac:chgData name="Katarzyna Michalak-Głogowska" userId="d68cc175-14d5-4872-aba4-c4a36aae07f6" providerId="ADAL" clId="{532D9CD6-97AD-4D91-B5F8-DCC301369F8F}" dt="2023-09-25T11:07:37.294" v="306" actId="1076"/>
          <ac:spMkLst>
            <pc:docMk/>
            <pc:sldMk cId="4238072995" sldId="7083"/>
            <ac:spMk id="8" creationId="{35748355-3135-4F11-85D0-D53D238D4252}"/>
          </ac:spMkLst>
        </pc:spChg>
        <pc:spChg chg="mod">
          <ac:chgData name="Katarzyna Michalak-Głogowska" userId="d68cc175-14d5-4872-aba4-c4a36aae07f6" providerId="ADAL" clId="{532D9CD6-97AD-4D91-B5F8-DCC301369F8F}" dt="2023-09-25T11:04:02.929" v="271" actId="14100"/>
          <ac:spMkLst>
            <pc:docMk/>
            <pc:sldMk cId="4238072995" sldId="7083"/>
            <ac:spMk id="9" creationId="{94DF371A-F2F1-45C6-BF39-AD0D45830E07}"/>
          </ac:spMkLst>
        </pc:spChg>
      </pc:sldChg>
      <pc:sldChg chg="modSp del mod">
        <pc:chgData name="Katarzyna Michalak-Głogowska" userId="d68cc175-14d5-4872-aba4-c4a36aae07f6" providerId="ADAL" clId="{532D9CD6-97AD-4D91-B5F8-DCC301369F8F}" dt="2023-09-26T05:30:19.658" v="595" actId="47"/>
        <pc:sldMkLst>
          <pc:docMk/>
          <pc:sldMk cId="2472012475" sldId="7084"/>
        </pc:sldMkLst>
        <pc:spChg chg="mod">
          <ac:chgData name="Katarzyna Michalak-Głogowska" userId="d68cc175-14d5-4872-aba4-c4a36aae07f6" providerId="ADAL" clId="{532D9CD6-97AD-4D91-B5F8-DCC301369F8F}" dt="2023-09-25T11:09:19.175" v="316" actId="12788"/>
          <ac:spMkLst>
            <pc:docMk/>
            <pc:sldMk cId="2472012475" sldId="7084"/>
            <ac:spMk id="2" creationId="{85273CEF-E8E2-22CE-0529-7CB7A9C1953F}"/>
          </ac:spMkLst>
        </pc:spChg>
        <pc:spChg chg="mod">
          <ac:chgData name="Katarzyna Michalak-Głogowska" userId="d68cc175-14d5-4872-aba4-c4a36aae07f6" providerId="ADAL" clId="{532D9CD6-97AD-4D91-B5F8-DCC301369F8F}" dt="2023-09-25T11:08:43.520" v="309" actId="14100"/>
          <ac:spMkLst>
            <pc:docMk/>
            <pc:sldMk cId="2472012475" sldId="7084"/>
            <ac:spMk id="4" creationId="{77EA71E6-7A16-42F4-B14D-CEF0C3EC85C8}"/>
          </ac:spMkLst>
        </pc:spChg>
        <pc:spChg chg="mod">
          <ac:chgData name="Katarzyna Michalak-Głogowska" userId="d68cc175-14d5-4872-aba4-c4a36aae07f6" providerId="ADAL" clId="{532D9CD6-97AD-4D91-B5F8-DCC301369F8F}" dt="2023-09-25T11:08:37.087" v="308" actId="14100"/>
          <ac:spMkLst>
            <pc:docMk/>
            <pc:sldMk cId="2472012475" sldId="7084"/>
            <ac:spMk id="5" creationId="{A6894D7F-9364-489E-BDAF-E7A5933303FB}"/>
          </ac:spMkLst>
        </pc:spChg>
        <pc:spChg chg="mod">
          <ac:chgData name="Katarzyna Michalak-Głogowska" userId="d68cc175-14d5-4872-aba4-c4a36aae07f6" providerId="ADAL" clId="{532D9CD6-97AD-4D91-B5F8-DCC301369F8F}" dt="2023-09-25T11:08:37.087" v="308" actId="14100"/>
          <ac:spMkLst>
            <pc:docMk/>
            <pc:sldMk cId="2472012475" sldId="7084"/>
            <ac:spMk id="6" creationId="{45DE9F90-6DBB-47D3-BAD0-0F9584645F19}"/>
          </ac:spMkLst>
        </pc:spChg>
        <pc:spChg chg="mod">
          <ac:chgData name="Katarzyna Michalak-Głogowska" userId="d68cc175-14d5-4872-aba4-c4a36aae07f6" providerId="ADAL" clId="{532D9CD6-97AD-4D91-B5F8-DCC301369F8F}" dt="2023-09-25T11:09:36.011" v="320" actId="255"/>
          <ac:spMkLst>
            <pc:docMk/>
            <pc:sldMk cId="2472012475" sldId="7084"/>
            <ac:spMk id="7" creationId="{D30053C9-FFED-4BFA-994B-ECC674E97232}"/>
          </ac:spMkLst>
        </pc:spChg>
        <pc:spChg chg="mod">
          <ac:chgData name="Katarzyna Michalak-Głogowska" userId="d68cc175-14d5-4872-aba4-c4a36aae07f6" providerId="ADAL" clId="{532D9CD6-97AD-4D91-B5F8-DCC301369F8F}" dt="2023-09-25T11:09:50.244" v="323" actId="6549"/>
          <ac:spMkLst>
            <pc:docMk/>
            <pc:sldMk cId="2472012475" sldId="7084"/>
            <ac:spMk id="8" creationId="{35748355-3135-4F11-85D0-D53D238D4252}"/>
          </ac:spMkLst>
        </pc:spChg>
      </pc:sldChg>
      <pc:sldChg chg="modSp add mod">
        <pc:chgData name="Katarzyna Michalak-Głogowska" userId="d68cc175-14d5-4872-aba4-c4a36aae07f6" providerId="ADAL" clId="{532D9CD6-97AD-4D91-B5F8-DCC301369F8F}" dt="2023-09-26T05:41:11.029" v="672" actId="255"/>
        <pc:sldMkLst>
          <pc:docMk/>
          <pc:sldMk cId="2855081376" sldId="7084"/>
        </pc:sldMkLst>
        <pc:spChg chg="mod">
          <ac:chgData name="Katarzyna Michalak-Głogowska" userId="d68cc175-14d5-4872-aba4-c4a36aae07f6" providerId="ADAL" clId="{532D9CD6-97AD-4D91-B5F8-DCC301369F8F}" dt="2023-09-26T05:40:27.866" v="664" actId="12788"/>
          <ac:spMkLst>
            <pc:docMk/>
            <pc:sldMk cId="2855081376" sldId="7084"/>
            <ac:spMk id="2" creationId="{85273CEF-E8E2-22CE-0529-7CB7A9C1953F}"/>
          </ac:spMkLst>
        </pc:spChg>
        <pc:spChg chg="mod">
          <ac:chgData name="Katarzyna Michalak-Głogowska" userId="d68cc175-14d5-4872-aba4-c4a36aae07f6" providerId="ADAL" clId="{532D9CD6-97AD-4D91-B5F8-DCC301369F8F}" dt="2023-09-26T05:41:11.029" v="672" actId="255"/>
          <ac:spMkLst>
            <pc:docMk/>
            <pc:sldMk cId="2855081376" sldId="7084"/>
            <ac:spMk id="4" creationId="{77EA71E6-7A16-42F4-B14D-CEF0C3EC85C8}"/>
          </ac:spMkLst>
        </pc:spChg>
        <pc:spChg chg="mod">
          <ac:chgData name="Katarzyna Michalak-Głogowska" userId="d68cc175-14d5-4872-aba4-c4a36aae07f6" providerId="ADAL" clId="{532D9CD6-97AD-4D91-B5F8-DCC301369F8F}" dt="2023-09-26T05:40:14.179" v="659" actId="1076"/>
          <ac:spMkLst>
            <pc:docMk/>
            <pc:sldMk cId="2855081376" sldId="7084"/>
            <ac:spMk id="5" creationId="{A6894D7F-9364-489E-BDAF-E7A5933303FB}"/>
          </ac:spMkLst>
        </pc:spChg>
        <pc:spChg chg="mod">
          <ac:chgData name="Katarzyna Michalak-Głogowska" userId="d68cc175-14d5-4872-aba4-c4a36aae07f6" providerId="ADAL" clId="{532D9CD6-97AD-4D91-B5F8-DCC301369F8F}" dt="2023-09-26T05:39:32.652" v="653" actId="14100"/>
          <ac:spMkLst>
            <pc:docMk/>
            <pc:sldMk cId="2855081376" sldId="7084"/>
            <ac:spMk id="6" creationId="{45DE9F90-6DBB-47D3-BAD0-0F9584645F19}"/>
          </ac:spMkLst>
        </pc:spChg>
        <pc:spChg chg="mod">
          <ac:chgData name="Katarzyna Michalak-Głogowska" userId="d68cc175-14d5-4872-aba4-c4a36aae07f6" providerId="ADAL" clId="{532D9CD6-97AD-4D91-B5F8-DCC301369F8F}" dt="2023-09-26T05:40:45.265" v="667" actId="255"/>
          <ac:spMkLst>
            <pc:docMk/>
            <pc:sldMk cId="2855081376" sldId="7084"/>
            <ac:spMk id="7" creationId="{D30053C9-FFED-4BFA-994B-ECC674E97232}"/>
          </ac:spMkLst>
        </pc:spChg>
        <pc:spChg chg="mod">
          <ac:chgData name="Katarzyna Michalak-Głogowska" userId="d68cc175-14d5-4872-aba4-c4a36aae07f6" providerId="ADAL" clId="{532D9CD6-97AD-4D91-B5F8-DCC301369F8F}" dt="2023-09-26T05:40:57.188" v="670" actId="6549"/>
          <ac:spMkLst>
            <pc:docMk/>
            <pc:sldMk cId="2855081376" sldId="7084"/>
            <ac:spMk id="8" creationId="{35748355-3135-4F11-85D0-D53D238D4252}"/>
          </ac:spMkLst>
        </pc:spChg>
        <pc:spChg chg="mod">
          <ac:chgData name="Katarzyna Michalak-Głogowska" userId="d68cc175-14d5-4872-aba4-c4a36aae07f6" providerId="ADAL" clId="{532D9CD6-97AD-4D91-B5F8-DCC301369F8F}" dt="2023-09-26T05:39:32.652" v="653" actId="14100"/>
          <ac:spMkLst>
            <pc:docMk/>
            <pc:sldMk cId="2855081376" sldId="7084"/>
            <ac:spMk id="9" creationId="{94DF371A-F2F1-45C6-BF39-AD0D45830E07}"/>
          </ac:spMkLst>
        </pc:spChg>
      </pc:sldChg>
      <pc:sldChg chg="modSp del mod">
        <pc:chgData name="Katarzyna Michalak-Głogowska" userId="d68cc175-14d5-4872-aba4-c4a36aae07f6" providerId="ADAL" clId="{532D9CD6-97AD-4D91-B5F8-DCC301369F8F}" dt="2023-09-26T05:30:19.658" v="595" actId="47"/>
        <pc:sldMkLst>
          <pc:docMk/>
          <pc:sldMk cId="532169742" sldId="7085"/>
        </pc:sldMkLst>
        <pc:spChg chg="mod">
          <ac:chgData name="Katarzyna Michalak-Głogowska" userId="d68cc175-14d5-4872-aba4-c4a36aae07f6" providerId="ADAL" clId="{532D9CD6-97AD-4D91-B5F8-DCC301369F8F}" dt="2023-09-25T11:12:23.672" v="347" actId="12788"/>
          <ac:spMkLst>
            <pc:docMk/>
            <pc:sldMk cId="532169742" sldId="7085"/>
            <ac:spMk id="2" creationId="{85273CEF-E8E2-22CE-0529-7CB7A9C1953F}"/>
          </ac:spMkLst>
        </pc:spChg>
        <pc:spChg chg="mod">
          <ac:chgData name="Katarzyna Michalak-Głogowska" userId="d68cc175-14d5-4872-aba4-c4a36aae07f6" providerId="ADAL" clId="{532D9CD6-97AD-4D91-B5F8-DCC301369F8F}" dt="2023-09-25T11:12:32.914" v="348" actId="14100"/>
          <ac:spMkLst>
            <pc:docMk/>
            <pc:sldMk cId="532169742" sldId="7085"/>
            <ac:spMk id="8" creationId="{35748355-3135-4F11-85D0-D53D238D4252}"/>
          </ac:spMkLst>
        </pc:spChg>
      </pc:sldChg>
      <pc:sldChg chg="modSp add mod">
        <pc:chgData name="Katarzyna Michalak-Głogowska" userId="d68cc175-14d5-4872-aba4-c4a36aae07f6" providerId="ADAL" clId="{532D9CD6-97AD-4D91-B5F8-DCC301369F8F}" dt="2023-09-26T05:44:31.774" v="702" actId="14100"/>
        <pc:sldMkLst>
          <pc:docMk/>
          <pc:sldMk cId="917510010" sldId="7085"/>
        </pc:sldMkLst>
        <pc:spChg chg="mod">
          <ac:chgData name="Katarzyna Michalak-Głogowska" userId="d68cc175-14d5-4872-aba4-c4a36aae07f6" providerId="ADAL" clId="{532D9CD6-97AD-4D91-B5F8-DCC301369F8F}" dt="2023-09-26T05:44:18.181" v="700" actId="122"/>
          <ac:spMkLst>
            <pc:docMk/>
            <pc:sldMk cId="917510010" sldId="7085"/>
            <ac:spMk id="2" creationId="{85273CEF-E8E2-22CE-0529-7CB7A9C1953F}"/>
          </ac:spMkLst>
        </pc:spChg>
        <pc:spChg chg="mod">
          <ac:chgData name="Katarzyna Michalak-Głogowska" userId="d68cc175-14d5-4872-aba4-c4a36aae07f6" providerId="ADAL" clId="{532D9CD6-97AD-4D91-B5F8-DCC301369F8F}" dt="2023-09-26T05:44:31.774" v="702" actId="14100"/>
          <ac:spMkLst>
            <pc:docMk/>
            <pc:sldMk cId="917510010" sldId="7085"/>
            <ac:spMk id="8" creationId="{35748355-3135-4F11-85D0-D53D238D4252}"/>
          </ac:spMkLst>
        </pc:spChg>
      </pc:sldChg>
      <pc:sldChg chg="modSp del mod">
        <pc:chgData name="Katarzyna Michalak-Głogowska" userId="d68cc175-14d5-4872-aba4-c4a36aae07f6" providerId="ADAL" clId="{532D9CD6-97AD-4D91-B5F8-DCC301369F8F}" dt="2023-09-26T05:30:19.658" v="595" actId="47"/>
        <pc:sldMkLst>
          <pc:docMk/>
          <pc:sldMk cId="276760770" sldId="7086"/>
        </pc:sldMkLst>
        <pc:spChg chg="mod">
          <ac:chgData name="Katarzyna Michalak-Głogowska" userId="d68cc175-14d5-4872-aba4-c4a36aae07f6" providerId="ADAL" clId="{532D9CD6-97AD-4D91-B5F8-DCC301369F8F}" dt="2023-09-25T11:11:53.921" v="340" actId="12788"/>
          <ac:spMkLst>
            <pc:docMk/>
            <pc:sldMk cId="276760770" sldId="7086"/>
            <ac:spMk id="2" creationId="{85273CEF-E8E2-22CE-0529-7CB7A9C1953F}"/>
          </ac:spMkLst>
        </pc:spChg>
        <pc:spChg chg="mod">
          <ac:chgData name="Katarzyna Michalak-Głogowska" userId="d68cc175-14d5-4872-aba4-c4a36aae07f6" providerId="ADAL" clId="{532D9CD6-97AD-4D91-B5F8-DCC301369F8F}" dt="2023-09-25T11:11:13.232" v="332" actId="255"/>
          <ac:spMkLst>
            <pc:docMk/>
            <pc:sldMk cId="276760770" sldId="7086"/>
            <ac:spMk id="4" creationId="{77EA71E6-7A16-42F4-B14D-CEF0C3EC85C8}"/>
          </ac:spMkLst>
        </pc:spChg>
        <pc:spChg chg="mod">
          <ac:chgData name="Katarzyna Michalak-Głogowska" userId="d68cc175-14d5-4872-aba4-c4a36aae07f6" providerId="ADAL" clId="{532D9CD6-97AD-4D91-B5F8-DCC301369F8F}" dt="2023-09-25T11:11:05.278" v="330" actId="14100"/>
          <ac:spMkLst>
            <pc:docMk/>
            <pc:sldMk cId="276760770" sldId="7086"/>
            <ac:spMk id="5" creationId="{A6894D7F-9364-489E-BDAF-E7A5933303FB}"/>
          </ac:spMkLst>
        </pc:spChg>
        <pc:spChg chg="mod">
          <ac:chgData name="Katarzyna Michalak-Głogowska" userId="d68cc175-14d5-4872-aba4-c4a36aae07f6" providerId="ADAL" clId="{532D9CD6-97AD-4D91-B5F8-DCC301369F8F}" dt="2023-09-25T11:10:55.867" v="328" actId="14100"/>
          <ac:spMkLst>
            <pc:docMk/>
            <pc:sldMk cId="276760770" sldId="7086"/>
            <ac:spMk id="6" creationId="{45DE9F90-6DBB-47D3-BAD0-0F9584645F19}"/>
          </ac:spMkLst>
        </pc:spChg>
        <pc:spChg chg="mod">
          <ac:chgData name="Katarzyna Michalak-Głogowska" userId="d68cc175-14d5-4872-aba4-c4a36aae07f6" providerId="ADAL" clId="{532D9CD6-97AD-4D91-B5F8-DCC301369F8F}" dt="2023-09-25T11:12:02.727" v="342" actId="255"/>
          <ac:spMkLst>
            <pc:docMk/>
            <pc:sldMk cId="276760770" sldId="7086"/>
            <ac:spMk id="7" creationId="{D30053C9-FFED-4BFA-994B-ECC674E97232}"/>
          </ac:spMkLst>
        </pc:spChg>
        <pc:spChg chg="mod">
          <ac:chgData name="Katarzyna Michalak-Głogowska" userId="d68cc175-14d5-4872-aba4-c4a36aae07f6" providerId="ADAL" clId="{532D9CD6-97AD-4D91-B5F8-DCC301369F8F}" dt="2023-09-25T11:12:10.233" v="344" actId="6549"/>
          <ac:spMkLst>
            <pc:docMk/>
            <pc:sldMk cId="276760770" sldId="7086"/>
            <ac:spMk id="8" creationId="{35748355-3135-4F11-85D0-D53D238D4252}"/>
          </ac:spMkLst>
        </pc:spChg>
      </pc:sldChg>
      <pc:sldChg chg="modSp add mod">
        <pc:chgData name="Katarzyna Michalak-Głogowska" userId="d68cc175-14d5-4872-aba4-c4a36aae07f6" providerId="ADAL" clId="{532D9CD6-97AD-4D91-B5F8-DCC301369F8F}" dt="2023-09-26T05:43:49.295" v="695" actId="14100"/>
        <pc:sldMkLst>
          <pc:docMk/>
          <pc:sldMk cId="375790223" sldId="7086"/>
        </pc:sldMkLst>
        <pc:spChg chg="mod">
          <ac:chgData name="Katarzyna Michalak-Głogowska" userId="d68cc175-14d5-4872-aba4-c4a36aae07f6" providerId="ADAL" clId="{532D9CD6-97AD-4D91-B5F8-DCC301369F8F}" dt="2023-09-26T05:43:05.690" v="689" actId="12788"/>
          <ac:spMkLst>
            <pc:docMk/>
            <pc:sldMk cId="375790223" sldId="7086"/>
            <ac:spMk id="2" creationId="{85273CEF-E8E2-22CE-0529-7CB7A9C1953F}"/>
          </ac:spMkLst>
        </pc:spChg>
        <pc:spChg chg="mod">
          <ac:chgData name="Katarzyna Michalak-Głogowska" userId="d68cc175-14d5-4872-aba4-c4a36aae07f6" providerId="ADAL" clId="{532D9CD6-97AD-4D91-B5F8-DCC301369F8F}" dt="2023-09-26T05:42:52.402" v="685" actId="255"/>
          <ac:spMkLst>
            <pc:docMk/>
            <pc:sldMk cId="375790223" sldId="7086"/>
            <ac:spMk id="4" creationId="{77EA71E6-7A16-42F4-B14D-CEF0C3EC85C8}"/>
          </ac:spMkLst>
        </pc:spChg>
        <pc:spChg chg="mod">
          <ac:chgData name="Katarzyna Michalak-Głogowska" userId="d68cc175-14d5-4872-aba4-c4a36aae07f6" providerId="ADAL" clId="{532D9CD6-97AD-4D91-B5F8-DCC301369F8F}" dt="2023-09-26T05:43:24.284" v="691" actId="255"/>
          <ac:spMkLst>
            <pc:docMk/>
            <pc:sldMk cId="375790223" sldId="7086"/>
            <ac:spMk id="5" creationId="{A6894D7F-9364-489E-BDAF-E7A5933303FB}"/>
          </ac:spMkLst>
        </pc:spChg>
        <pc:spChg chg="mod">
          <ac:chgData name="Katarzyna Michalak-Głogowska" userId="d68cc175-14d5-4872-aba4-c4a36aae07f6" providerId="ADAL" clId="{532D9CD6-97AD-4D91-B5F8-DCC301369F8F}" dt="2023-09-26T05:43:19.024" v="690" actId="255"/>
          <ac:spMkLst>
            <pc:docMk/>
            <pc:sldMk cId="375790223" sldId="7086"/>
            <ac:spMk id="6" creationId="{45DE9F90-6DBB-47D3-BAD0-0F9584645F19}"/>
          </ac:spMkLst>
        </pc:spChg>
        <pc:spChg chg="mod">
          <ac:chgData name="Katarzyna Michalak-Głogowska" userId="d68cc175-14d5-4872-aba4-c4a36aae07f6" providerId="ADAL" clId="{532D9CD6-97AD-4D91-B5F8-DCC301369F8F}" dt="2023-09-26T05:43:49.295" v="695" actId="14100"/>
          <ac:spMkLst>
            <pc:docMk/>
            <pc:sldMk cId="375790223" sldId="7086"/>
            <ac:spMk id="7" creationId="{D30053C9-FFED-4BFA-994B-ECC674E97232}"/>
          </ac:spMkLst>
        </pc:spChg>
        <pc:spChg chg="mod">
          <ac:chgData name="Katarzyna Michalak-Głogowska" userId="d68cc175-14d5-4872-aba4-c4a36aae07f6" providerId="ADAL" clId="{532D9CD6-97AD-4D91-B5F8-DCC301369F8F}" dt="2023-09-26T05:43:37.145" v="694" actId="6549"/>
          <ac:spMkLst>
            <pc:docMk/>
            <pc:sldMk cId="375790223" sldId="7086"/>
            <ac:spMk id="8" creationId="{35748355-3135-4F11-85D0-D53D238D4252}"/>
          </ac:spMkLst>
        </pc:spChg>
      </pc:sldChg>
      <pc:sldChg chg="addSp delSp modSp mod">
        <pc:chgData name="Katarzyna Michalak-Głogowska" userId="d68cc175-14d5-4872-aba4-c4a36aae07f6" providerId="ADAL" clId="{532D9CD6-97AD-4D91-B5F8-DCC301369F8F}" dt="2023-09-25T11:21:42.868" v="459" actId="478"/>
        <pc:sldMkLst>
          <pc:docMk/>
          <pc:sldMk cId="3355723957" sldId="7093"/>
        </pc:sldMkLst>
        <pc:spChg chg="del">
          <ac:chgData name="Katarzyna Michalak-Głogowska" userId="d68cc175-14d5-4872-aba4-c4a36aae07f6" providerId="ADAL" clId="{532D9CD6-97AD-4D91-B5F8-DCC301369F8F}" dt="2023-09-25T11:21:42.868" v="459" actId="478"/>
          <ac:spMkLst>
            <pc:docMk/>
            <pc:sldMk cId="3355723957" sldId="7093"/>
            <ac:spMk id="2" creationId="{2D03D197-22F9-42FC-8C53-5E6FFD76BC06}"/>
          </ac:spMkLst>
        </pc:spChg>
        <pc:spChg chg="add mod">
          <ac:chgData name="Katarzyna Michalak-Głogowska" userId="d68cc175-14d5-4872-aba4-c4a36aae07f6" providerId="ADAL" clId="{532D9CD6-97AD-4D91-B5F8-DCC301369F8F}" dt="2023-09-25T11:21:40.567" v="458"/>
          <ac:spMkLst>
            <pc:docMk/>
            <pc:sldMk cId="3355723957" sldId="7093"/>
            <ac:spMk id="5" creationId="{439DF79D-9FD8-9FED-81A4-65AB5CA809D6}"/>
          </ac:spMkLst>
        </pc:spChg>
      </pc:sldChg>
      <pc:sldChg chg="addSp delSp modSp mod">
        <pc:chgData name="Katarzyna Michalak-Głogowska" userId="d68cc175-14d5-4872-aba4-c4a36aae07f6" providerId="ADAL" clId="{532D9CD6-97AD-4D91-B5F8-DCC301369F8F}" dt="2023-09-25T11:21:54.419" v="461"/>
        <pc:sldMkLst>
          <pc:docMk/>
          <pc:sldMk cId="3078958321" sldId="7101"/>
        </pc:sldMkLst>
        <pc:spChg chg="del">
          <ac:chgData name="Katarzyna Michalak-Głogowska" userId="d68cc175-14d5-4872-aba4-c4a36aae07f6" providerId="ADAL" clId="{532D9CD6-97AD-4D91-B5F8-DCC301369F8F}" dt="2023-09-25T11:21:52.968" v="460" actId="478"/>
          <ac:spMkLst>
            <pc:docMk/>
            <pc:sldMk cId="3078958321" sldId="7101"/>
            <ac:spMk id="2" creationId="{6D7AC215-189B-42D2-AAA0-3A8085E18E7A}"/>
          </ac:spMkLst>
        </pc:spChg>
        <pc:spChg chg="add mod">
          <ac:chgData name="Katarzyna Michalak-Głogowska" userId="d68cc175-14d5-4872-aba4-c4a36aae07f6" providerId="ADAL" clId="{532D9CD6-97AD-4D91-B5F8-DCC301369F8F}" dt="2023-09-25T11:21:54.419" v="461"/>
          <ac:spMkLst>
            <pc:docMk/>
            <pc:sldMk cId="3078958321" sldId="7101"/>
            <ac:spMk id="4" creationId="{02B7417A-6521-CE04-5C95-03112632AB7C}"/>
          </ac:spMkLst>
        </pc:spChg>
      </pc:sldChg>
      <pc:sldChg chg="addSp delSp modSp mod">
        <pc:chgData name="Katarzyna Michalak-Głogowska" userId="d68cc175-14d5-4872-aba4-c4a36aae07f6" providerId="ADAL" clId="{532D9CD6-97AD-4D91-B5F8-DCC301369F8F}" dt="2023-09-25T11:22:20.069" v="465" actId="27636"/>
        <pc:sldMkLst>
          <pc:docMk/>
          <pc:sldMk cId="2788540705" sldId="7103"/>
        </pc:sldMkLst>
        <pc:spChg chg="del">
          <ac:chgData name="Katarzyna Michalak-Głogowska" userId="d68cc175-14d5-4872-aba4-c4a36aae07f6" providerId="ADAL" clId="{532D9CD6-97AD-4D91-B5F8-DCC301369F8F}" dt="2023-09-25T11:22:08.978" v="462" actId="478"/>
          <ac:spMkLst>
            <pc:docMk/>
            <pc:sldMk cId="2788540705" sldId="7103"/>
            <ac:spMk id="2" creationId="{2D03D197-22F9-42FC-8C53-5E6FFD76BC06}"/>
          </ac:spMkLst>
        </pc:spChg>
        <pc:spChg chg="mod">
          <ac:chgData name="Katarzyna Michalak-Głogowska" userId="d68cc175-14d5-4872-aba4-c4a36aae07f6" providerId="ADAL" clId="{532D9CD6-97AD-4D91-B5F8-DCC301369F8F}" dt="2023-09-25T11:22:20.069" v="465" actId="27636"/>
          <ac:spMkLst>
            <pc:docMk/>
            <pc:sldMk cId="2788540705" sldId="7103"/>
            <ac:spMk id="3" creationId="{00000000-0000-0000-0000-000000000000}"/>
          </ac:spMkLst>
        </pc:spChg>
        <pc:spChg chg="add mod">
          <ac:chgData name="Katarzyna Michalak-Głogowska" userId="d68cc175-14d5-4872-aba4-c4a36aae07f6" providerId="ADAL" clId="{532D9CD6-97AD-4D91-B5F8-DCC301369F8F}" dt="2023-09-25T11:22:10.889" v="463"/>
          <ac:spMkLst>
            <pc:docMk/>
            <pc:sldMk cId="2788540705" sldId="7103"/>
            <ac:spMk id="5" creationId="{73D5A100-B18A-E8A2-A7C1-08270B3F7708}"/>
          </ac:spMkLst>
        </pc:spChg>
      </pc:sldChg>
      <pc:sldChg chg="addSp delSp modSp mod">
        <pc:chgData name="Katarzyna Michalak-Głogowska" userId="d68cc175-14d5-4872-aba4-c4a36aae07f6" providerId="ADAL" clId="{532D9CD6-97AD-4D91-B5F8-DCC301369F8F}" dt="2023-09-25T11:24:04.811" v="481" actId="255"/>
        <pc:sldMkLst>
          <pc:docMk/>
          <pc:sldMk cId="1160747597" sldId="7114"/>
        </pc:sldMkLst>
        <pc:spChg chg="del">
          <ac:chgData name="Katarzyna Michalak-Głogowska" userId="d68cc175-14d5-4872-aba4-c4a36aae07f6" providerId="ADAL" clId="{532D9CD6-97AD-4D91-B5F8-DCC301369F8F}" dt="2023-09-25T11:23:55.571" v="479" actId="478"/>
          <ac:spMkLst>
            <pc:docMk/>
            <pc:sldMk cId="1160747597" sldId="7114"/>
            <ac:spMk id="2" creationId="{E89B0010-29FF-48A1-A118-A385563ED9EE}"/>
          </ac:spMkLst>
        </pc:spChg>
        <pc:spChg chg="mod">
          <ac:chgData name="Katarzyna Michalak-Głogowska" userId="d68cc175-14d5-4872-aba4-c4a36aae07f6" providerId="ADAL" clId="{532D9CD6-97AD-4D91-B5F8-DCC301369F8F}" dt="2023-09-25T11:24:04.811" v="481" actId="255"/>
          <ac:spMkLst>
            <pc:docMk/>
            <pc:sldMk cId="1160747597" sldId="7114"/>
            <ac:spMk id="3" creationId="{00000000-0000-0000-0000-000000000000}"/>
          </ac:spMkLst>
        </pc:spChg>
        <pc:spChg chg="add mod">
          <ac:chgData name="Katarzyna Michalak-Głogowska" userId="d68cc175-14d5-4872-aba4-c4a36aae07f6" providerId="ADAL" clId="{532D9CD6-97AD-4D91-B5F8-DCC301369F8F}" dt="2023-09-25T11:23:58.331" v="480"/>
          <ac:spMkLst>
            <pc:docMk/>
            <pc:sldMk cId="1160747597" sldId="7114"/>
            <ac:spMk id="5" creationId="{B8D87B44-B082-EC63-E1CB-CD4AAFB95A4E}"/>
          </ac:spMkLst>
        </pc:spChg>
      </pc:sldChg>
      <pc:sldChg chg="addSp delSp modSp mod">
        <pc:chgData name="Katarzyna Michalak-Głogowska" userId="d68cc175-14d5-4872-aba4-c4a36aae07f6" providerId="ADAL" clId="{532D9CD6-97AD-4D91-B5F8-DCC301369F8F}" dt="2023-09-25T11:24:54.181" v="490"/>
        <pc:sldMkLst>
          <pc:docMk/>
          <pc:sldMk cId="2304933421" sldId="7118"/>
        </pc:sldMkLst>
        <pc:spChg chg="del">
          <ac:chgData name="Katarzyna Michalak-Głogowska" userId="d68cc175-14d5-4872-aba4-c4a36aae07f6" providerId="ADAL" clId="{532D9CD6-97AD-4D91-B5F8-DCC301369F8F}" dt="2023-09-25T11:24:53.062" v="489" actId="478"/>
          <ac:spMkLst>
            <pc:docMk/>
            <pc:sldMk cId="2304933421" sldId="7118"/>
            <ac:spMk id="2" creationId="{E89B0010-29FF-48A1-A118-A385563ED9EE}"/>
          </ac:spMkLst>
        </pc:spChg>
        <pc:spChg chg="add mod">
          <ac:chgData name="Katarzyna Michalak-Głogowska" userId="d68cc175-14d5-4872-aba4-c4a36aae07f6" providerId="ADAL" clId="{532D9CD6-97AD-4D91-B5F8-DCC301369F8F}" dt="2023-09-25T11:24:54.181" v="490"/>
          <ac:spMkLst>
            <pc:docMk/>
            <pc:sldMk cId="2304933421" sldId="7118"/>
            <ac:spMk id="5" creationId="{A095F8D3-1625-01EB-8C3E-E3DC327DFCA7}"/>
          </ac:spMkLst>
        </pc:spChg>
      </pc:sldChg>
      <pc:sldChg chg="addSp delSp modSp mod">
        <pc:chgData name="Katarzyna Michalak-Głogowska" userId="d68cc175-14d5-4872-aba4-c4a36aae07f6" providerId="ADAL" clId="{532D9CD6-97AD-4D91-B5F8-DCC301369F8F}" dt="2023-09-25T11:25:00.328" v="492"/>
        <pc:sldMkLst>
          <pc:docMk/>
          <pc:sldMk cId="687839438" sldId="7119"/>
        </pc:sldMkLst>
        <pc:spChg chg="del">
          <ac:chgData name="Katarzyna Michalak-Głogowska" userId="d68cc175-14d5-4872-aba4-c4a36aae07f6" providerId="ADAL" clId="{532D9CD6-97AD-4D91-B5F8-DCC301369F8F}" dt="2023-09-25T11:24:59.325" v="491" actId="478"/>
          <ac:spMkLst>
            <pc:docMk/>
            <pc:sldMk cId="687839438" sldId="7119"/>
            <ac:spMk id="2" creationId="{E89B0010-29FF-48A1-A118-A385563ED9EE}"/>
          </ac:spMkLst>
        </pc:spChg>
        <pc:spChg chg="add mod">
          <ac:chgData name="Katarzyna Michalak-Głogowska" userId="d68cc175-14d5-4872-aba4-c4a36aae07f6" providerId="ADAL" clId="{532D9CD6-97AD-4D91-B5F8-DCC301369F8F}" dt="2023-09-25T11:25:00.328" v="492"/>
          <ac:spMkLst>
            <pc:docMk/>
            <pc:sldMk cId="687839438" sldId="7119"/>
            <ac:spMk id="4" creationId="{907A3365-A2E4-953D-6F65-BDAC22FAE492}"/>
          </ac:spMkLst>
        </pc:spChg>
      </pc:sldChg>
      <pc:sldChg chg="addSp delSp modSp mod">
        <pc:chgData name="Katarzyna Michalak-Głogowska" userId="d68cc175-14d5-4872-aba4-c4a36aae07f6" providerId="ADAL" clId="{532D9CD6-97AD-4D91-B5F8-DCC301369F8F}" dt="2023-09-25T11:25:04.869" v="494"/>
        <pc:sldMkLst>
          <pc:docMk/>
          <pc:sldMk cId="572331826" sldId="7120"/>
        </pc:sldMkLst>
        <pc:spChg chg="del">
          <ac:chgData name="Katarzyna Michalak-Głogowska" userId="d68cc175-14d5-4872-aba4-c4a36aae07f6" providerId="ADAL" clId="{532D9CD6-97AD-4D91-B5F8-DCC301369F8F}" dt="2023-09-25T11:25:03.898" v="493" actId="478"/>
          <ac:spMkLst>
            <pc:docMk/>
            <pc:sldMk cId="572331826" sldId="7120"/>
            <ac:spMk id="2" creationId="{E89B0010-29FF-48A1-A118-A385563ED9EE}"/>
          </ac:spMkLst>
        </pc:spChg>
        <pc:spChg chg="add mod">
          <ac:chgData name="Katarzyna Michalak-Głogowska" userId="d68cc175-14d5-4872-aba4-c4a36aae07f6" providerId="ADAL" clId="{532D9CD6-97AD-4D91-B5F8-DCC301369F8F}" dt="2023-09-25T11:25:04.869" v="494"/>
          <ac:spMkLst>
            <pc:docMk/>
            <pc:sldMk cId="572331826" sldId="7120"/>
            <ac:spMk id="5" creationId="{9BBBDB5B-E65A-7E68-5616-AD151876B640}"/>
          </ac:spMkLst>
        </pc:spChg>
      </pc:sldChg>
      <pc:sldChg chg="addSp delSp modSp mod">
        <pc:chgData name="Katarzyna Michalak-Głogowska" userId="d68cc175-14d5-4872-aba4-c4a36aae07f6" providerId="ADAL" clId="{532D9CD6-97AD-4D91-B5F8-DCC301369F8F}" dt="2023-09-25T11:25:12.131" v="496"/>
        <pc:sldMkLst>
          <pc:docMk/>
          <pc:sldMk cId="3424752084" sldId="7122"/>
        </pc:sldMkLst>
        <pc:spChg chg="del">
          <ac:chgData name="Katarzyna Michalak-Głogowska" userId="d68cc175-14d5-4872-aba4-c4a36aae07f6" providerId="ADAL" clId="{532D9CD6-97AD-4D91-B5F8-DCC301369F8F}" dt="2023-09-25T11:25:11.081" v="495" actId="478"/>
          <ac:spMkLst>
            <pc:docMk/>
            <pc:sldMk cId="3424752084" sldId="7122"/>
            <ac:spMk id="2" creationId="{E89B0010-29FF-48A1-A118-A385563ED9EE}"/>
          </ac:spMkLst>
        </pc:spChg>
        <pc:spChg chg="add mod">
          <ac:chgData name="Katarzyna Michalak-Głogowska" userId="d68cc175-14d5-4872-aba4-c4a36aae07f6" providerId="ADAL" clId="{532D9CD6-97AD-4D91-B5F8-DCC301369F8F}" dt="2023-09-25T11:25:12.131" v="496"/>
          <ac:spMkLst>
            <pc:docMk/>
            <pc:sldMk cId="3424752084" sldId="7122"/>
            <ac:spMk id="4" creationId="{30D9EF30-AEF3-634A-7232-AA44AC33464B}"/>
          </ac:spMkLst>
        </pc:spChg>
      </pc:sldChg>
      <pc:sldChg chg="addSp delSp modSp mod modClrScheme chgLayout">
        <pc:chgData name="Katarzyna Michalak-Głogowska" userId="d68cc175-14d5-4872-aba4-c4a36aae07f6" providerId="ADAL" clId="{532D9CD6-97AD-4D91-B5F8-DCC301369F8F}" dt="2023-09-25T11:25:26" v="498"/>
        <pc:sldMkLst>
          <pc:docMk/>
          <pc:sldMk cId="795155246" sldId="7125"/>
        </pc:sldMkLst>
        <pc:spChg chg="del mod ord">
          <ac:chgData name="Katarzyna Michalak-Głogowska" userId="d68cc175-14d5-4872-aba4-c4a36aae07f6" providerId="ADAL" clId="{532D9CD6-97AD-4D91-B5F8-DCC301369F8F}" dt="2023-09-25T11:25:24.966" v="497" actId="478"/>
          <ac:spMkLst>
            <pc:docMk/>
            <pc:sldMk cId="795155246" sldId="7125"/>
            <ac:spMk id="2" creationId="{E89B0010-29FF-48A1-A118-A385563ED9EE}"/>
          </ac:spMkLst>
        </pc:spChg>
        <pc:spChg chg="mod ord">
          <ac:chgData name="Katarzyna Michalak-Głogowska" userId="d68cc175-14d5-4872-aba4-c4a36aae07f6" providerId="ADAL" clId="{532D9CD6-97AD-4D91-B5F8-DCC301369F8F}" dt="2023-09-25T10:35:05.244" v="5" actId="27636"/>
          <ac:spMkLst>
            <pc:docMk/>
            <pc:sldMk cId="795155246" sldId="7125"/>
            <ac:spMk id="3" creationId="{00000000-0000-0000-0000-000000000000}"/>
          </ac:spMkLst>
        </pc:spChg>
        <pc:spChg chg="add mod ord">
          <ac:chgData name="Katarzyna Michalak-Głogowska" userId="d68cc175-14d5-4872-aba4-c4a36aae07f6" providerId="ADAL" clId="{532D9CD6-97AD-4D91-B5F8-DCC301369F8F}" dt="2023-09-25T10:35:08.855" v="8" actId="20577"/>
          <ac:spMkLst>
            <pc:docMk/>
            <pc:sldMk cId="795155246" sldId="7125"/>
            <ac:spMk id="4" creationId="{B1A43D2A-C8D8-C232-EC4C-0FA66BB180A2}"/>
          </ac:spMkLst>
        </pc:spChg>
        <pc:spChg chg="add mod">
          <ac:chgData name="Katarzyna Michalak-Głogowska" userId="d68cc175-14d5-4872-aba4-c4a36aae07f6" providerId="ADAL" clId="{532D9CD6-97AD-4D91-B5F8-DCC301369F8F}" dt="2023-09-25T11:25:26" v="498"/>
          <ac:spMkLst>
            <pc:docMk/>
            <pc:sldMk cId="795155246" sldId="7125"/>
            <ac:spMk id="5" creationId="{3C3EF5F4-7E36-DC10-C44B-BEA2F949E9DF}"/>
          </ac:spMkLst>
        </pc:spChg>
      </pc:sldChg>
      <pc:sldChg chg="addSp delSp modSp mod">
        <pc:chgData name="Katarzyna Michalak-Głogowska" userId="d68cc175-14d5-4872-aba4-c4a36aae07f6" providerId="ADAL" clId="{532D9CD6-97AD-4D91-B5F8-DCC301369F8F}" dt="2023-09-25T11:24:41.949" v="488"/>
        <pc:sldMkLst>
          <pc:docMk/>
          <pc:sldMk cId="1360342276" sldId="7128"/>
        </pc:sldMkLst>
        <pc:spChg chg="del">
          <ac:chgData name="Katarzyna Michalak-Głogowska" userId="d68cc175-14d5-4872-aba4-c4a36aae07f6" providerId="ADAL" clId="{532D9CD6-97AD-4D91-B5F8-DCC301369F8F}" dt="2023-09-25T11:24:40.692" v="487" actId="478"/>
          <ac:spMkLst>
            <pc:docMk/>
            <pc:sldMk cId="1360342276" sldId="7128"/>
            <ac:spMk id="2" creationId="{E89B0010-29FF-48A1-A118-A385563ED9EE}"/>
          </ac:spMkLst>
        </pc:spChg>
        <pc:spChg chg="add mod">
          <ac:chgData name="Katarzyna Michalak-Głogowska" userId="d68cc175-14d5-4872-aba4-c4a36aae07f6" providerId="ADAL" clId="{532D9CD6-97AD-4D91-B5F8-DCC301369F8F}" dt="2023-09-25T11:24:41.949" v="488"/>
          <ac:spMkLst>
            <pc:docMk/>
            <pc:sldMk cId="1360342276" sldId="7128"/>
            <ac:spMk id="4" creationId="{7251C16C-E751-3FDE-0637-45CC8357AA85}"/>
          </ac:spMkLst>
        </pc:spChg>
      </pc:sldChg>
      <pc:sldChg chg="addSp delSp modSp mod modClrScheme chgLayout">
        <pc:chgData name="Katarzyna Michalak-Głogowska" userId="d68cc175-14d5-4872-aba4-c4a36aae07f6" providerId="ADAL" clId="{532D9CD6-97AD-4D91-B5F8-DCC301369F8F}" dt="2023-09-25T11:25:59.542" v="503"/>
        <pc:sldMkLst>
          <pc:docMk/>
          <pc:sldMk cId="2439840387" sldId="7130"/>
        </pc:sldMkLst>
        <pc:spChg chg="del mod ord">
          <ac:chgData name="Katarzyna Michalak-Głogowska" userId="d68cc175-14d5-4872-aba4-c4a36aae07f6" providerId="ADAL" clId="{532D9CD6-97AD-4D91-B5F8-DCC301369F8F}" dt="2023-09-25T11:25:58.065" v="502" actId="478"/>
          <ac:spMkLst>
            <pc:docMk/>
            <pc:sldMk cId="2439840387" sldId="7130"/>
            <ac:spMk id="2" creationId="{E89B0010-29FF-48A1-A118-A385563ED9EE}"/>
          </ac:spMkLst>
        </pc:spChg>
        <pc:spChg chg="mod ord">
          <ac:chgData name="Katarzyna Michalak-Głogowska" userId="d68cc175-14d5-4872-aba4-c4a36aae07f6" providerId="ADAL" clId="{532D9CD6-97AD-4D91-B5F8-DCC301369F8F}" dt="2023-09-25T10:39:23.067" v="47" actId="700"/>
          <ac:spMkLst>
            <pc:docMk/>
            <pc:sldMk cId="2439840387" sldId="7130"/>
            <ac:spMk id="3" creationId="{00000000-0000-0000-0000-000000000000}"/>
          </ac:spMkLst>
        </pc:spChg>
        <pc:spChg chg="add mod ord">
          <ac:chgData name="Katarzyna Michalak-Głogowska" userId="d68cc175-14d5-4872-aba4-c4a36aae07f6" providerId="ADAL" clId="{532D9CD6-97AD-4D91-B5F8-DCC301369F8F}" dt="2023-09-25T10:39:26.522" v="51" actId="27636"/>
          <ac:spMkLst>
            <pc:docMk/>
            <pc:sldMk cId="2439840387" sldId="7130"/>
            <ac:spMk id="4" creationId="{3A5A59B0-B922-4CE7-E975-8A1BDC11C2E4}"/>
          </ac:spMkLst>
        </pc:spChg>
        <pc:spChg chg="add mod">
          <ac:chgData name="Katarzyna Michalak-Głogowska" userId="d68cc175-14d5-4872-aba4-c4a36aae07f6" providerId="ADAL" clId="{532D9CD6-97AD-4D91-B5F8-DCC301369F8F}" dt="2023-09-25T11:25:59.542" v="503"/>
          <ac:spMkLst>
            <pc:docMk/>
            <pc:sldMk cId="2439840387" sldId="7130"/>
            <ac:spMk id="5" creationId="{ECEB8D02-217D-435A-DB1E-D4313E14AE1A}"/>
          </ac:spMkLst>
        </pc:spChg>
      </pc:sldChg>
      <pc:sldChg chg="addSp delSp modSp mod modClrScheme chgLayout">
        <pc:chgData name="Katarzyna Michalak-Głogowska" userId="d68cc175-14d5-4872-aba4-c4a36aae07f6" providerId="ADAL" clId="{532D9CD6-97AD-4D91-B5F8-DCC301369F8F}" dt="2023-09-25T11:26:18.002" v="507"/>
        <pc:sldMkLst>
          <pc:docMk/>
          <pc:sldMk cId="3372145070" sldId="7131"/>
        </pc:sldMkLst>
        <pc:spChg chg="mod ord">
          <ac:chgData name="Katarzyna Michalak-Głogowska" userId="d68cc175-14d5-4872-aba4-c4a36aae07f6" providerId="ADAL" clId="{532D9CD6-97AD-4D91-B5F8-DCC301369F8F}" dt="2023-09-25T10:44:01.586" v="94" actId="700"/>
          <ac:spMkLst>
            <pc:docMk/>
            <pc:sldMk cId="3372145070" sldId="7131"/>
            <ac:spMk id="2" creationId="{7C0A3FB0-9C49-E427-7830-D76E81768DEF}"/>
          </ac:spMkLst>
        </pc:spChg>
        <pc:spChg chg="mod ord">
          <ac:chgData name="Katarzyna Michalak-Głogowska" userId="d68cc175-14d5-4872-aba4-c4a36aae07f6" providerId="ADAL" clId="{532D9CD6-97AD-4D91-B5F8-DCC301369F8F}" dt="2023-09-25T10:44:01.586" v="94" actId="700"/>
          <ac:spMkLst>
            <pc:docMk/>
            <pc:sldMk cId="3372145070" sldId="7131"/>
            <ac:spMk id="3" creationId="{8D0AC9A5-5539-37B8-3F09-8814027D9F7F}"/>
          </ac:spMkLst>
        </pc:spChg>
        <pc:spChg chg="add mod">
          <ac:chgData name="Katarzyna Michalak-Głogowska" userId="d68cc175-14d5-4872-aba4-c4a36aae07f6" providerId="ADAL" clId="{532D9CD6-97AD-4D91-B5F8-DCC301369F8F}" dt="2023-09-25T11:26:18.002" v="507"/>
          <ac:spMkLst>
            <pc:docMk/>
            <pc:sldMk cId="3372145070" sldId="7131"/>
            <ac:spMk id="4" creationId="{19952D2B-9B7B-4E0A-458A-69464CA36460}"/>
          </ac:spMkLst>
        </pc:spChg>
        <pc:spChg chg="del mod ord">
          <ac:chgData name="Katarzyna Michalak-Głogowska" userId="d68cc175-14d5-4872-aba4-c4a36aae07f6" providerId="ADAL" clId="{532D9CD6-97AD-4D91-B5F8-DCC301369F8F}" dt="2023-09-25T11:26:17.125" v="506" actId="478"/>
          <ac:spMkLst>
            <pc:docMk/>
            <pc:sldMk cId="3372145070" sldId="7131"/>
            <ac:spMk id="6" creationId="{908F261D-8B46-B451-2CA4-8F0FD6A4EBFD}"/>
          </ac:spMkLst>
        </pc:spChg>
      </pc:sldChg>
      <pc:sldChg chg="addSp delSp modSp mod modClrScheme chgLayout">
        <pc:chgData name="Katarzyna Michalak-Głogowska" userId="d68cc175-14d5-4872-aba4-c4a36aae07f6" providerId="ADAL" clId="{532D9CD6-97AD-4D91-B5F8-DCC301369F8F}" dt="2023-09-25T11:26:22.666" v="509"/>
        <pc:sldMkLst>
          <pc:docMk/>
          <pc:sldMk cId="109809257" sldId="7132"/>
        </pc:sldMkLst>
        <pc:spChg chg="del mod ord">
          <ac:chgData name="Katarzyna Michalak-Głogowska" userId="d68cc175-14d5-4872-aba4-c4a36aae07f6" providerId="ADAL" clId="{532D9CD6-97AD-4D91-B5F8-DCC301369F8F}" dt="2023-09-25T11:26:21.694" v="508" actId="478"/>
          <ac:spMkLst>
            <pc:docMk/>
            <pc:sldMk cId="109809257" sldId="7132"/>
            <ac:spMk id="2" creationId="{E89B0010-29FF-48A1-A118-A385563ED9EE}"/>
          </ac:spMkLst>
        </pc:spChg>
        <pc:spChg chg="mod ord">
          <ac:chgData name="Katarzyna Michalak-Głogowska" userId="d68cc175-14d5-4872-aba4-c4a36aae07f6" providerId="ADAL" clId="{532D9CD6-97AD-4D91-B5F8-DCC301369F8F}" dt="2023-09-25T10:44:17.451" v="98" actId="27636"/>
          <ac:spMkLst>
            <pc:docMk/>
            <pc:sldMk cId="109809257" sldId="7132"/>
            <ac:spMk id="3" creationId="{00000000-0000-0000-0000-000000000000}"/>
          </ac:spMkLst>
        </pc:spChg>
        <pc:spChg chg="add mod ord">
          <ac:chgData name="Katarzyna Michalak-Głogowska" userId="d68cc175-14d5-4872-aba4-c4a36aae07f6" providerId="ADAL" clId="{532D9CD6-97AD-4D91-B5F8-DCC301369F8F}" dt="2023-09-25T10:44:21.161" v="101" actId="20577"/>
          <ac:spMkLst>
            <pc:docMk/>
            <pc:sldMk cId="109809257" sldId="7132"/>
            <ac:spMk id="4" creationId="{EEA67E91-C6FF-1052-8EF2-233B8644EAD6}"/>
          </ac:spMkLst>
        </pc:spChg>
        <pc:spChg chg="add mod">
          <ac:chgData name="Katarzyna Michalak-Głogowska" userId="d68cc175-14d5-4872-aba4-c4a36aae07f6" providerId="ADAL" clId="{532D9CD6-97AD-4D91-B5F8-DCC301369F8F}" dt="2023-09-25T11:26:22.666" v="509"/>
          <ac:spMkLst>
            <pc:docMk/>
            <pc:sldMk cId="109809257" sldId="7132"/>
            <ac:spMk id="5" creationId="{76755108-97AD-29C0-6044-3FF589603A5E}"/>
          </ac:spMkLst>
        </pc:spChg>
      </pc:sldChg>
      <pc:sldChg chg="addSp delSp modSp mod modClrScheme chgLayout">
        <pc:chgData name="Katarzyna Michalak-Głogowska" userId="d68cc175-14d5-4872-aba4-c4a36aae07f6" providerId="ADAL" clId="{532D9CD6-97AD-4D91-B5F8-DCC301369F8F}" dt="2023-09-25T11:26:27.294" v="511"/>
        <pc:sldMkLst>
          <pc:docMk/>
          <pc:sldMk cId="2689491418" sldId="7133"/>
        </pc:sldMkLst>
        <pc:spChg chg="del mod ord">
          <ac:chgData name="Katarzyna Michalak-Głogowska" userId="d68cc175-14d5-4872-aba4-c4a36aae07f6" providerId="ADAL" clId="{532D9CD6-97AD-4D91-B5F8-DCC301369F8F}" dt="2023-09-25T11:26:26.354" v="510" actId="478"/>
          <ac:spMkLst>
            <pc:docMk/>
            <pc:sldMk cId="2689491418" sldId="7133"/>
            <ac:spMk id="2" creationId="{E89B0010-29FF-48A1-A118-A385563ED9EE}"/>
          </ac:spMkLst>
        </pc:spChg>
        <pc:spChg chg="mod ord">
          <ac:chgData name="Katarzyna Michalak-Głogowska" userId="d68cc175-14d5-4872-aba4-c4a36aae07f6" providerId="ADAL" clId="{532D9CD6-97AD-4D91-B5F8-DCC301369F8F}" dt="2023-09-25T10:44:32.962" v="105" actId="27636"/>
          <ac:spMkLst>
            <pc:docMk/>
            <pc:sldMk cId="2689491418" sldId="7133"/>
            <ac:spMk id="3" creationId="{00000000-0000-0000-0000-000000000000}"/>
          </ac:spMkLst>
        </pc:spChg>
        <pc:spChg chg="add mod ord">
          <ac:chgData name="Katarzyna Michalak-Głogowska" userId="d68cc175-14d5-4872-aba4-c4a36aae07f6" providerId="ADAL" clId="{532D9CD6-97AD-4D91-B5F8-DCC301369F8F}" dt="2023-09-25T10:44:36.819" v="108" actId="20577"/>
          <ac:spMkLst>
            <pc:docMk/>
            <pc:sldMk cId="2689491418" sldId="7133"/>
            <ac:spMk id="4" creationId="{A882E996-5875-82BD-63B9-5B87DCBD7051}"/>
          </ac:spMkLst>
        </pc:spChg>
        <pc:spChg chg="add mod">
          <ac:chgData name="Katarzyna Michalak-Głogowska" userId="d68cc175-14d5-4872-aba4-c4a36aae07f6" providerId="ADAL" clId="{532D9CD6-97AD-4D91-B5F8-DCC301369F8F}" dt="2023-09-25T11:26:27.294" v="511"/>
          <ac:spMkLst>
            <pc:docMk/>
            <pc:sldMk cId="2689491418" sldId="7133"/>
            <ac:spMk id="5" creationId="{51412405-D86F-B69E-8A56-5D73FE71CCF6}"/>
          </ac:spMkLst>
        </pc:spChg>
      </pc:sldChg>
      <pc:sldChg chg="addSp delSp modSp mod modClrScheme chgLayout">
        <pc:chgData name="Katarzyna Michalak-Głogowska" userId="d68cc175-14d5-4872-aba4-c4a36aae07f6" providerId="ADAL" clId="{532D9CD6-97AD-4D91-B5F8-DCC301369F8F}" dt="2023-09-25T11:26:08.098" v="505"/>
        <pc:sldMkLst>
          <pc:docMk/>
          <pc:sldMk cId="4189343365" sldId="7134"/>
        </pc:sldMkLst>
        <pc:spChg chg="del mod ord">
          <ac:chgData name="Katarzyna Michalak-Głogowska" userId="d68cc175-14d5-4872-aba4-c4a36aae07f6" providerId="ADAL" clId="{532D9CD6-97AD-4D91-B5F8-DCC301369F8F}" dt="2023-09-25T11:26:06.794" v="504" actId="478"/>
          <ac:spMkLst>
            <pc:docMk/>
            <pc:sldMk cId="4189343365" sldId="7134"/>
            <ac:spMk id="2" creationId="{E89B0010-29FF-48A1-A118-A385563ED9EE}"/>
          </ac:spMkLst>
        </pc:spChg>
        <pc:spChg chg="mod ord">
          <ac:chgData name="Katarzyna Michalak-Głogowska" userId="d68cc175-14d5-4872-aba4-c4a36aae07f6" providerId="ADAL" clId="{532D9CD6-97AD-4D91-B5F8-DCC301369F8F}" dt="2023-09-25T10:41:57.511" v="70" actId="27636"/>
          <ac:spMkLst>
            <pc:docMk/>
            <pc:sldMk cId="4189343365" sldId="7134"/>
            <ac:spMk id="3" creationId="{00000000-0000-0000-0000-000000000000}"/>
          </ac:spMkLst>
        </pc:spChg>
        <pc:spChg chg="add mod ord">
          <ac:chgData name="Katarzyna Michalak-Głogowska" userId="d68cc175-14d5-4872-aba4-c4a36aae07f6" providerId="ADAL" clId="{532D9CD6-97AD-4D91-B5F8-DCC301369F8F}" dt="2023-09-25T10:42:00.619" v="74" actId="27636"/>
          <ac:spMkLst>
            <pc:docMk/>
            <pc:sldMk cId="4189343365" sldId="7134"/>
            <ac:spMk id="4" creationId="{57DC48CB-6EE4-3A1A-E37B-857CEF24460C}"/>
          </ac:spMkLst>
        </pc:spChg>
        <pc:spChg chg="add mod">
          <ac:chgData name="Katarzyna Michalak-Głogowska" userId="d68cc175-14d5-4872-aba4-c4a36aae07f6" providerId="ADAL" clId="{532D9CD6-97AD-4D91-B5F8-DCC301369F8F}" dt="2023-09-25T11:26:08.098" v="505"/>
          <ac:spMkLst>
            <pc:docMk/>
            <pc:sldMk cId="4189343365" sldId="7134"/>
            <ac:spMk id="5" creationId="{713DD250-852F-F747-9EA0-72951FA869A3}"/>
          </ac:spMkLst>
        </pc:spChg>
      </pc:sldChg>
      <pc:sldChg chg="modSp mod">
        <pc:chgData name="Katarzyna Michalak-Głogowska" userId="d68cc175-14d5-4872-aba4-c4a36aae07f6" providerId="ADAL" clId="{532D9CD6-97AD-4D91-B5F8-DCC301369F8F}" dt="2023-09-25T10:47:17.968" v="134" actId="255"/>
        <pc:sldMkLst>
          <pc:docMk/>
          <pc:sldMk cId="1539365963" sldId="7135"/>
        </pc:sldMkLst>
        <pc:spChg chg="mod">
          <ac:chgData name="Katarzyna Michalak-Głogowska" userId="d68cc175-14d5-4872-aba4-c4a36aae07f6" providerId="ADAL" clId="{532D9CD6-97AD-4D91-B5F8-DCC301369F8F}" dt="2023-09-25T10:46:50.471" v="130" actId="2711"/>
          <ac:spMkLst>
            <pc:docMk/>
            <pc:sldMk cId="1539365963" sldId="7135"/>
            <ac:spMk id="2" creationId="{723FC09E-1F71-4723-8ED6-58B25E45A93C}"/>
          </ac:spMkLst>
        </pc:spChg>
        <pc:spChg chg="mod">
          <ac:chgData name="Katarzyna Michalak-Głogowska" userId="d68cc175-14d5-4872-aba4-c4a36aae07f6" providerId="ADAL" clId="{532D9CD6-97AD-4D91-B5F8-DCC301369F8F}" dt="2023-09-25T10:46:50.471" v="130" actId="2711"/>
          <ac:spMkLst>
            <pc:docMk/>
            <pc:sldMk cId="1539365963" sldId="7135"/>
            <ac:spMk id="3" creationId="{E8BAC8B2-A3EB-149D-6157-AED6D6EA2313}"/>
          </ac:spMkLst>
        </pc:spChg>
        <pc:spChg chg="mod">
          <ac:chgData name="Katarzyna Michalak-Głogowska" userId="d68cc175-14d5-4872-aba4-c4a36aae07f6" providerId="ADAL" clId="{532D9CD6-97AD-4D91-B5F8-DCC301369F8F}" dt="2023-09-25T10:46:50.471" v="130" actId="2711"/>
          <ac:spMkLst>
            <pc:docMk/>
            <pc:sldMk cId="1539365963" sldId="7135"/>
            <ac:spMk id="4" creationId="{1310A9E1-DA40-4151-9BE1-A8EBB7A51361}"/>
          </ac:spMkLst>
        </pc:spChg>
        <pc:spChg chg="mod">
          <ac:chgData name="Katarzyna Michalak-Głogowska" userId="d68cc175-14d5-4872-aba4-c4a36aae07f6" providerId="ADAL" clId="{532D9CD6-97AD-4D91-B5F8-DCC301369F8F}" dt="2023-09-25T10:46:50.471" v="130" actId="2711"/>
          <ac:spMkLst>
            <pc:docMk/>
            <pc:sldMk cId="1539365963" sldId="7135"/>
            <ac:spMk id="6" creationId="{64B6C6D3-8408-4A97-BE39-E538B2F0C3ED}"/>
          </ac:spMkLst>
        </pc:spChg>
        <pc:spChg chg="mod">
          <ac:chgData name="Katarzyna Michalak-Głogowska" userId="d68cc175-14d5-4872-aba4-c4a36aae07f6" providerId="ADAL" clId="{532D9CD6-97AD-4D91-B5F8-DCC301369F8F}" dt="2023-09-25T10:47:17.968" v="134" actId="255"/>
          <ac:spMkLst>
            <pc:docMk/>
            <pc:sldMk cId="1539365963" sldId="7135"/>
            <ac:spMk id="8" creationId="{FBAC63FB-E502-4457-86EF-5A5D9C316D31}"/>
          </ac:spMkLst>
        </pc:spChg>
        <pc:spChg chg="mod">
          <ac:chgData name="Katarzyna Michalak-Głogowska" userId="d68cc175-14d5-4872-aba4-c4a36aae07f6" providerId="ADAL" clId="{532D9CD6-97AD-4D91-B5F8-DCC301369F8F}" dt="2023-09-25T10:46:50.471" v="130" actId="2711"/>
          <ac:spMkLst>
            <pc:docMk/>
            <pc:sldMk cId="1539365963" sldId="7135"/>
            <ac:spMk id="9" creationId="{05AE00A0-E9BF-611F-011A-B43D33D171A9}"/>
          </ac:spMkLst>
        </pc:spChg>
        <pc:spChg chg="mod">
          <ac:chgData name="Katarzyna Michalak-Głogowska" userId="d68cc175-14d5-4872-aba4-c4a36aae07f6" providerId="ADAL" clId="{532D9CD6-97AD-4D91-B5F8-DCC301369F8F}" dt="2023-09-25T10:47:02.253" v="132" actId="255"/>
          <ac:spMkLst>
            <pc:docMk/>
            <pc:sldMk cId="1539365963" sldId="7135"/>
            <ac:spMk id="10" creationId="{C7C0EEF2-3526-F645-3411-03E385083EC4}"/>
          </ac:spMkLst>
        </pc:spChg>
        <pc:spChg chg="mod">
          <ac:chgData name="Katarzyna Michalak-Głogowska" userId="d68cc175-14d5-4872-aba4-c4a36aae07f6" providerId="ADAL" clId="{532D9CD6-97AD-4D91-B5F8-DCC301369F8F}" dt="2023-09-25T10:46:50.471" v="130" actId="2711"/>
          <ac:spMkLst>
            <pc:docMk/>
            <pc:sldMk cId="1539365963" sldId="7135"/>
            <ac:spMk id="11" creationId="{A5A6B8CB-2946-73BF-DB9D-2645A20D2693}"/>
          </ac:spMkLst>
        </pc:spChg>
      </pc:sldChg>
      <pc:sldChg chg="addSp delSp modSp mod modClrScheme chgLayout">
        <pc:chgData name="Katarzyna Michalak-Głogowska" userId="d68cc175-14d5-4872-aba4-c4a36aae07f6" providerId="ADAL" clId="{532D9CD6-97AD-4D91-B5F8-DCC301369F8F}" dt="2023-09-25T11:31:02.873" v="562"/>
        <pc:sldMkLst>
          <pc:docMk/>
          <pc:sldMk cId="2017611745" sldId="7136"/>
        </pc:sldMkLst>
        <pc:spChg chg="del mod ord">
          <ac:chgData name="Katarzyna Michalak-Głogowska" userId="d68cc175-14d5-4872-aba4-c4a36aae07f6" providerId="ADAL" clId="{532D9CD6-97AD-4D91-B5F8-DCC301369F8F}" dt="2023-09-25T11:31:01.903" v="561" actId="478"/>
          <ac:spMkLst>
            <pc:docMk/>
            <pc:sldMk cId="2017611745" sldId="7136"/>
            <ac:spMk id="2" creationId="{62741387-AB20-40E4-A40B-FE4EDDA01E7A}"/>
          </ac:spMkLst>
        </pc:spChg>
        <pc:spChg chg="mod ord">
          <ac:chgData name="Katarzyna Michalak-Głogowska" userId="d68cc175-14d5-4872-aba4-c4a36aae07f6" providerId="ADAL" clId="{532D9CD6-97AD-4D91-B5F8-DCC301369F8F}" dt="2023-09-25T11:14:33.293" v="371" actId="255"/>
          <ac:spMkLst>
            <pc:docMk/>
            <pc:sldMk cId="2017611745" sldId="7136"/>
            <ac:spMk id="3" creationId="{00000000-0000-0000-0000-000000000000}"/>
          </ac:spMkLst>
        </pc:spChg>
        <pc:spChg chg="add mod">
          <ac:chgData name="Katarzyna Michalak-Głogowska" userId="d68cc175-14d5-4872-aba4-c4a36aae07f6" providerId="ADAL" clId="{532D9CD6-97AD-4D91-B5F8-DCC301369F8F}" dt="2023-09-25T11:31:02.873" v="562"/>
          <ac:spMkLst>
            <pc:docMk/>
            <pc:sldMk cId="2017611745" sldId="7136"/>
            <ac:spMk id="4" creationId="{6B07854D-A9B2-7F60-D7CB-F676C8F846ED}"/>
          </ac:spMkLst>
        </pc:spChg>
      </pc:sldChg>
      <pc:sldChg chg="addSp delSp modSp mod modClrScheme chgLayout">
        <pc:chgData name="Katarzyna Michalak-Głogowska" userId="d68cc175-14d5-4872-aba4-c4a36aae07f6" providerId="ADAL" clId="{532D9CD6-97AD-4D91-B5F8-DCC301369F8F}" dt="2023-09-25T11:24:31.522" v="484"/>
        <pc:sldMkLst>
          <pc:docMk/>
          <pc:sldMk cId="3552877455" sldId="7141"/>
        </pc:sldMkLst>
        <pc:spChg chg="del mod ord">
          <ac:chgData name="Katarzyna Michalak-Głogowska" userId="d68cc175-14d5-4872-aba4-c4a36aae07f6" providerId="ADAL" clId="{532D9CD6-97AD-4D91-B5F8-DCC301369F8F}" dt="2023-09-25T11:24:30.388" v="483" actId="478"/>
          <ac:spMkLst>
            <pc:docMk/>
            <pc:sldMk cId="3552877455" sldId="7141"/>
            <ac:spMk id="2" creationId="{FB3572B5-3490-4A6E-A2FC-8263AC7980A3}"/>
          </ac:spMkLst>
        </pc:spChg>
        <pc:spChg chg="add mod">
          <ac:chgData name="Katarzyna Michalak-Głogowska" userId="d68cc175-14d5-4872-aba4-c4a36aae07f6" providerId="ADAL" clId="{532D9CD6-97AD-4D91-B5F8-DCC301369F8F}" dt="2023-09-25T11:24:31.522" v="484"/>
          <ac:spMkLst>
            <pc:docMk/>
            <pc:sldMk cId="3552877455" sldId="7141"/>
            <ac:spMk id="3" creationId="{D4D51FC8-88D7-37EE-ECC3-AE0ED9CEFDA5}"/>
          </ac:spMkLst>
        </pc:spChg>
        <pc:spChg chg="mod ord">
          <ac:chgData name="Katarzyna Michalak-Głogowska" userId="d68cc175-14d5-4872-aba4-c4a36aae07f6" providerId="ADAL" clId="{532D9CD6-97AD-4D91-B5F8-DCC301369F8F}" dt="2023-09-25T11:24:19.688" v="482" actId="700"/>
          <ac:spMkLst>
            <pc:docMk/>
            <pc:sldMk cId="3552877455" sldId="7141"/>
            <ac:spMk id="14339" creationId="{09980D99-C13F-41DD-95C8-656D7017C81D}"/>
          </ac:spMkLst>
        </pc:spChg>
      </pc:sldChg>
      <pc:sldChg chg="addSp delSp modSp mod modClrScheme chgLayout">
        <pc:chgData name="Katarzyna Michalak-Głogowska" userId="d68cc175-14d5-4872-aba4-c4a36aae07f6" providerId="ADAL" clId="{532D9CD6-97AD-4D91-B5F8-DCC301369F8F}" dt="2023-09-25T11:25:47.276" v="501"/>
        <pc:sldMkLst>
          <pc:docMk/>
          <pc:sldMk cId="77955006" sldId="7142"/>
        </pc:sldMkLst>
        <pc:spChg chg="del mod ord">
          <ac:chgData name="Katarzyna Michalak-Głogowska" userId="d68cc175-14d5-4872-aba4-c4a36aae07f6" providerId="ADAL" clId="{532D9CD6-97AD-4D91-B5F8-DCC301369F8F}" dt="2023-09-25T11:25:45.828" v="500" actId="478"/>
          <ac:spMkLst>
            <pc:docMk/>
            <pc:sldMk cId="77955006" sldId="7142"/>
            <ac:spMk id="2" creationId="{FB3572B5-3490-4A6E-A2FC-8263AC7980A3}"/>
          </ac:spMkLst>
        </pc:spChg>
        <pc:spChg chg="add mod">
          <ac:chgData name="Katarzyna Michalak-Głogowska" userId="d68cc175-14d5-4872-aba4-c4a36aae07f6" providerId="ADAL" clId="{532D9CD6-97AD-4D91-B5F8-DCC301369F8F}" dt="2023-09-25T11:25:47.276" v="501"/>
          <ac:spMkLst>
            <pc:docMk/>
            <pc:sldMk cId="77955006" sldId="7142"/>
            <ac:spMk id="3" creationId="{09014871-34E9-DD09-ED14-E04C98214BF9}"/>
          </ac:spMkLst>
        </pc:spChg>
        <pc:spChg chg="mod ord">
          <ac:chgData name="Katarzyna Michalak-Głogowska" userId="d68cc175-14d5-4872-aba4-c4a36aae07f6" providerId="ADAL" clId="{532D9CD6-97AD-4D91-B5F8-DCC301369F8F}" dt="2023-09-25T11:25:37.351" v="499" actId="700"/>
          <ac:spMkLst>
            <pc:docMk/>
            <pc:sldMk cId="77955006" sldId="7142"/>
            <ac:spMk id="14339" creationId="{09980D99-C13F-41DD-95C8-656D7017C81D}"/>
          </ac:spMkLst>
        </pc:spChg>
      </pc:sldChg>
      <pc:sldChg chg="addSp delSp modSp mod">
        <pc:chgData name="Katarzyna Michalak-Głogowska" userId="d68cc175-14d5-4872-aba4-c4a36aae07f6" providerId="ADAL" clId="{532D9CD6-97AD-4D91-B5F8-DCC301369F8F}" dt="2023-09-25T11:27:36.114" v="519" actId="14100"/>
        <pc:sldMkLst>
          <pc:docMk/>
          <pc:sldMk cId="2161670974" sldId="7195"/>
        </pc:sldMkLst>
        <pc:spChg chg="add mod">
          <ac:chgData name="Katarzyna Michalak-Głogowska" userId="d68cc175-14d5-4872-aba4-c4a36aae07f6" providerId="ADAL" clId="{532D9CD6-97AD-4D91-B5F8-DCC301369F8F}" dt="2023-09-25T11:27:13.447" v="515"/>
          <ac:spMkLst>
            <pc:docMk/>
            <pc:sldMk cId="2161670974" sldId="7195"/>
            <ac:spMk id="2" creationId="{9B7BF1FF-2EF9-E4F9-B357-ECAD61808A17}"/>
          </ac:spMkLst>
        </pc:spChg>
        <pc:spChg chg="mod">
          <ac:chgData name="Katarzyna Michalak-Głogowska" userId="d68cc175-14d5-4872-aba4-c4a36aae07f6" providerId="ADAL" clId="{532D9CD6-97AD-4D91-B5F8-DCC301369F8F}" dt="2023-09-25T10:54:34.279" v="179" actId="12788"/>
          <ac:spMkLst>
            <pc:docMk/>
            <pc:sldMk cId="2161670974" sldId="7195"/>
            <ac:spMk id="3" creationId="{E8BAC8B2-A3EB-149D-6157-AED6D6EA2313}"/>
          </ac:spMkLst>
        </pc:spChg>
        <pc:spChg chg="mod">
          <ac:chgData name="Katarzyna Michalak-Głogowska" userId="d68cc175-14d5-4872-aba4-c4a36aae07f6" providerId="ADAL" clId="{532D9CD6-97AD-4D91-B5F8-DCC301369F8F}" dt="2023-09-25T10:54:22.969" v="174" actId="14100"/>
          <ac:spMkLst>
            <pc:docMk/>
            <pc:sldMk cId="2161670974" sldId="7195"/>
            <ac:spMk id="4" creationId="{1310A9E1-DA40-4151-9BE1-A8EBB7A51361}"/>
          </ac:spMkLst>
        </pc:spChg>
        <pc:spChg chg="mod">
          <ac:chgData name="Katarzyna Michalak-Głogowska" userId="d68cc175-14d5-4872-aba4-c4a36aae07f6" providerId="ADAL" clId="{532D9CD6-97AD-4D91-B5F8-DCC301369F8F}" dt="2023-09-25T10:54:43.158" v="180" actId="255"/>
          <ac:spMkLst>
            <pc:docMk/>
            <pc:sldMk cId="2161670974" sldId="7195"/>
            <ac:spMk id="5" creationId="{123A5123-F480-44FD-8EC5-F9D275707BEF}"/>
          </ac:spMkLst>
        </pc:spChg>
        <pc:spChg chg="mod">
          <ac:chgData name="Katarzyna Michalak-Głogowska" userId="d68cc175-14d5-4872-aba4-c4a36aae07f6" providerId="ADAL" clId="{532D9CD6-97AD-4D91-B5F8-DCC301369F8F}" dt="2023-09-25T10:54:22.969" v="174" actId="14100"/>
          <ac:spMkLst>
            <pc:docMk/>
            <pc:sldMk cId="2161670974" sldId="7195"/>
            <ac:spMk id="6" creationId="{64B6C6D3-8408-4A97-BE39-E538B2F0C3ED}"/>
          </ac:spMkLst>
        </pc:spChg>
        <pc:spChg chg="mod">
          <ac:chgData name="Katarzyna Michalak-Głogowska" userId="d68cc175-14d5-4872-aba4-c4a36aae07f6" providerId="ADAL" clId="{532D9CD6-97AD-4D91-B5F8-DCC301369F8F}" dt="2023-09-25T10:54:51.167" v="182" actId="255"/>
          <ac:spMkLst>
            <pc:docMk/>
            <pc:sldMk cId="2161670974" sldId="7195"/>
            <ac:spMk id="7" creationId="{9A8145A3-5845-44E5-BB75-E9A5A7B89B7B}"/>
          </ac:spMkLst>
        </pc:spChg>
        <pc:spChg chg="mod">
          <ac:chgData name="Katarzyna Michalak-Głogowska" userId="d68cc175-14d5-4872-aba4-c4a36aae07f6" providerId="ADAL" clId="{532D9CD6-97AD-4D91-B5F8-DCC301369F8F}" dt="2023-09-25T11:27:36.114" v="519" actId="14100"/>
          <ac:spMkLst>
            <pc:docMk/>
            <pc:sldMk cId="2161670974" sldId="7195"/>
            <ac:spMk id="8" creationId="{FBAC63FB-E502-4457-86EF-5A5D9C316D31}"/>
          </ac:spMkLst>
        </pc:spChg>
        <pc:spChg chg="del">
          <ac:chgData name="Katarzyna Michalak-Głogowska" userId="d68cc175-14d5-4872-aba4-c4a36aae07f6" providerId="ADAL" clId="{532D9CD6-97AD-4D91-B5F8-DCC301369F8F}" dt="2023-09-25T11:27:12.444" v="514" actId="478"/>
          <ac:spMkLst>
            <pc:docMk/>
            <pc:sldMk cId="2161670974" sldId="7195"/>
            <ac:spMk id="9" creationId="{85FA4360-C39E-7751-2DEE-404645FEE8C1}"/>
          </ac:spMkLst>
        </pc:spChg>
      </pc:sldChg>
      <pc:sldChg chg="addSp delSp modSp mod">
        <pc:chgData name="Katarzyna Michalak-Głogowska" userId="d68cc175-14d5-4872-aba4-c4a36aae07f6" providerId="ADAL" clId="{532D9CD6-97AD-4D91-B5F8-DCC301369F8F}" dt="2023-09-25T11:27:40.520" v="520" actId="14100"/>
        <pc:sldMkLst>
          <pc:docMk/>
          <pc:sldMk cId="2338591632" sldId="7196"/>
        </pc:sldMkLst>
        <pc:spChg chg="add mod">
          <ac:chgData name="Katarzyna Michalak-Głogowska" userId="d68cc175-14d5-4872-aba4-c4a36aae07f6" providerId="ADAL" clId="{532D9CD6-97AD-4D91-B5F8-DCC301369F8F}" dt="2023-09-25T11:27:18.546" v="517"/>
          <ac:spMkLst>
            <pc:docMk/>
            <pc:sldMk cId="2338591632" sldId="7196"/>
            <ac:spMk id="2" creationId="{B35F242D-5FBF-734F-3A83-BDE84C3EA7AF}"/>
          </ac:spMkLst>
        </pc:spChg>
        <pc:spChg chg="mod">
          <ac:chgData name="Katarzyna Michalak-Głogowska" userId="d68cc175-14d5-4872-aba4-c4a36aae07f6" providerId="ADAL" clId="{532D9CD6-97AD-4D91-B5F8-DCC301369F8F}" dt="2023-09-25T10:55:37.132" v="188" actId="12788"/>
          <ac:spMkLst>
            <pc:docMk/>
            <pc:sldMk cId="2338591632" sldId="7196"/>
            <ac:spMk id="3" creationId="{E8BAC8B2-A3EB-149D-6157-AED6D6EA2313}"/>
          </ac:spMkLst>
        </pc:spChg>
        <pc:spChg chg="mod">
          <ac:chgData name="Katarzyna Michalak-Głogowska" userId="d68cc175-14d5-4872-aba4-c4a36aae07f6" providerId="ADAL" clId="{532D9CD6-97AD-4D91-B5F8-DCC301369F8F}" dt="2023-09-25T10:55:42.956" v="189" actId="255"/>
          <ac:spMkLst>
            <pc:docMk/>
            <pc:sldMk cId="2338591632" sldId="7196"/>
            <ac:spMk id="4" creationId="{1310A9E1-DA40-4151-9BE1-A8EBB7A51361}"/>
          </ac:spMkLst>
        </pc:spChg>
        <pc:spChg chg="mod">
          <ac:chgData name="Katarzyna Michalak-Głogowska" userId="d68cc175-14d5-4872-aba4-c4a36aae07f6" providerId="ADAL" clId="{532D9CD6-97AD-4D91-B5F8-DCC301369F8F}" dt="2023-09-25T10:55:48.689" v="190" actId="255"/>
          <ac:spMkLst>
            <pc:docMk/>
            <pc:sldMk cId="2338591632" sldId="7196"/>
            <ac:spMk id="5" creationId="{123A5123-F480-44FD-8EC5-F9D275707BEF}"/>
          </ac:spMkLst>
        </pc:spChg>
        <pc:spChg chg="mod">
          <ac:chgData name="Katarzyna Michalak-Głogowska" userId="d68cc175-14d5-4872-aba4-c4a36aae07f6" providerId="ADAL" clId="{532D9CD6-97AD-4D91-B5F8-DCC301369F8F}" dt="2023-09-25T10:55:22.907" v="185" actId="14100"/>
          <ac:spMkLst>
            <pc:docMk/>
            <pc:sldMk cId="2338591632" sldId="7196"/>
            <ac:spMk id="6" creationId="{64B6C6D3-8408-4A97-BE39-E538B2F0C3ED}"/>
          </ac:spMkLst>
        </pc:spChg>
        <pc:spChg chg="mod">
          <ac:chgData name="Katarzyna Michalak-Głogowska" userId="d68cc175-14d5-4872-aba4-c4a36aae07f6" providerId="ADAL" clId="{532D9CD6-97AD-4D91-B5F8-DCC301369F8F}" dt="2023-09-25T10:56:06.422" v="193" actId="255"/>
          <ac:spMkLst>
            <pc:docMk/>
            <pc:sldMk cId="2338591632" sldId="7196"/>
            <ac:spMk id="7" creationId="{9A8145A3-5845-44E5-BB75-E9A5A7B89B7B}"/>
          </ac:spMkLst>
        </pc:spChg>
        <pc:spChg chg="mod">
          <ac:chgData name="Katarzyna Michalak-Głogowska" userId="d68cc175-14d5-4872-aba4-c4a36aae07f6" providerId="ADAL" clId="{532D9CD6-97AD-4D91-B5F8-DCC301369F8F}" dt="2023-09-25T11:27:40.520" v="520" actId="14100"/>
          <ac:spMkLst>
            <pc:docMk/>
            <pc:sldMk cId="2338591632" sldId="7196"/>
            <ac:spMk id="8" creationId="{FBAC63FB-E502-4457-86EF-5A5D9C316D31}"/>
          </ac:spMkLst>
        </pc:spChg>
        <pc:spChg chg="del mod">
          <ac:chgData name="Katarzyna Michalak-Głogowska" userId="d68cc175-14d5-4872-aba4-c4a36aae07f6" providerId="ADAL" clId="{532D9CD6-97AD-4D91-B5F8-DCC301369F8F}" dt="2023-09-25T11:27:17.523" v="516" actId="478"/>
          <ac:spMkLst>
            <pc:docMk/>
            <pc:sldMk cId="2338591632" sldId="7196"/>
            <ac:spMk id="9" creationId="{2DFDEB91-2712-9CC7-B34E-1A3EBB71953A}"/>
          </ac:spMkLst>
        </pc:spChg>
      </pc:sldChg>
      <pc:sldChg chg="addSp delSp modSp mod">
        <pc:chgData name="Katarzyna Michalak-Głogowska" userId="d68cc175-14d5-4872-aba4-c4a36aae07f6" providerId="ADAL" clId="{532D9CD6-97AD-4D91-B5F8-DCC301369F8F}" dt="2023-09-25T11:24:36.820" v="486"/>
        <pc:sldMkLst>
          <pc:docMk/>
          <pc:sldMk cId="2888335531" sldId="7198"/>
        </pc:sldMkLst>
        <pc:spChg chg="del">
          <ac:chgData name="Katarzyna Michalak-Głogowska" userId="d68cc175-14d5-4872-aba4-c4a36aae07f6" providerId="ADAL" clId="{532D9CD6-97AD-4D91-B5F8-DCC301369F8F}" dt="2023-09-25T11:24:35.732" v="485" actId="478"/>
          <ac:spMkLst>
            <pc:docMk/>
            <pc:sldMk cId="2888335531" sldId="7198"/>
            <ac:spMk id="2" creationId="{E89B0010-29FF-48A1-A118-A385563ED9EE}"/>
          </ac:spMkLst>
        </pc:spChg>
        <pc:spChg chg="add mod">
          <ac:chgData name="Katarzyna Michalak-Głogowska" userId="d68cc175-14d5-4872-aba4-c4a36aae07f6" providerId="ADAL" clId="{532D9CD6-97AD-4D91-B5F8-DCC301369F8F}" dt="2023-09-25T11:24:36.820" v="486"/>
          <ac:spMkLst>
            <pc:docMk/>
            <pc:sldMk cId="2888335531" sldId="7198"/>
            <ac:spMk id="4" creationId="{4539DF6C-5CAA-7573-1595-76EAA740E3C4}"/>
          </ac:spMkLst>
        </pc:spChg>
      </pc:sldChg>
      <pc:sldChg chg="addSp delSp modSp mod modClrScheme chgLayout">
        <pc:chgData name="Katarzyna Michalak-Głogowska" userId="d68cc175-14d5-4872-aba4-c4a36aae07f6" providerId="ADAL" clId="{532D9CD6-97AD-4D91-B5F8-DCC301369F8F}" dt="2023-09-25T11:31:15.521" v="566"/>
        <pc:sldMkLst>
          <pc:docMk/>
          <pc:sldMk cId="4009397847" sldId="7199"/>
        </pc:sldMkLst>
        <pc:spChg chg="del mod ord">
          <ac:chgData name="Katarzyna Michalak-Głogowska" userId="d68cc175-14d5-4872-aba4-c4a36aae07f6" providerId="ADAL" clId="{532D9CD6-97AD-4D91-B5F8-DCC301369F8F}" dt="2023-09-25T11:31:14.539" v="565" actId="478"/>
          <ac:spMkLst>
            <pc:docMk/>
            <pc:sldMk cId="4009397847" sldId="7199"/>
            <ac:spMk id="2" creationId="{6D7AC215-189B-42D2-AAA0-3A8085E18E7A}"/>
          </ac:spMkLst>
        </pc:spChg>
        <pc:spChg chg="mod ord">
          <ac:chgData name="Katarzyna Michalak-Głogowska" userId="d68cc175-14d5-4872-aba4-c4a36aae07f6" providerId="ADAL" clId="{532D9CD6-97AD-4D91-B5F8-DCC301369F8F}" dt="2023-09-25T11:16:07.794" v="383" actId="255"/>
          <ac:spMkLst>
            <pc:docMk/>
            <pc:sldMk cId="4009397847" sldId="7199"/>
            <ac:spMk id="3" creationId="{00000000-0000-0000-0000-000000000000}"/>
          </ac:spMkLst>
        </pc:spChg>
        <pc:spChg chg="add mod">
          <ac:chgData name="Katarzyna Michalak-Głogowska" userId="d68cc175-14d5-4872-aba4-c4a36aae07f6" providerId="ADAL" clId="{532D9CD6-97AD-4D91-B5F8-DCC301369F8F}" dt="2023-09-25T11:31:15.521" v="566"/>
          <ac:spMkLst>
            <pc:docMk/>
            <pc:sldMk cId="4009397847" sldId="7199"/>
            <ac:spMk id="4" creationId="{33C22719-AE51-D294-2437-48DCD9E91A2D}"/>
          </ac:spMkLst>
        </pc:spChg>
      </pc:sldChg>
      <pc:sldChg chg="addSp delSp modSp mod modClrScheme chgLayout">
        <pc:chgData name="Katarzyna Michalak-Głogowska" userId="d68cc175-14d5-4872-aba4-c4a36aae07f6" providerId="ADAL" clId="{532D9CD6-97AD-4D91-B5F8-DCC301369F8F}" dt="2023-09-25T11:31:19.895" v="568"/>
        <pc:sldMkLst>
          <pc:docMk/>
          <pc:sldMk cId="3701481957" sldId="7251"/>
        </pc:sldMkLst>
        <pc:spChg chg="del mod ord">
          <ac:chgData name="Katarzyna Michalak-Głogowska" userId="d68cc175-14d5-4872-aba4-c4a36aae07f6" providerId="ADAL" clId="{532D9CD6-97AD-4D91-B5F8-DCC301369F8F}" dt="2023-09-25T11:31:18.915" v="567" actId="478"/>
          <ac:spMkLst>
            <pc:docMk/>
            <pc:sldMk cId="3701481957" sldId="7251"/>
            <ac:spMk id="2" creationId="{6D7AC215-189B-42D2-AAA0-3A8085E18E7A}"/>
          </ac:spMkLst>
        </pc:spChg>
        <pc:spChg chg="mod ord">
          <ac:chgData name="Katarzyna Michalak-Głogowska" userId="d68cc175-14d5-4872-aba4-c4a36aae07f6" providerId="ADAL" clId="{532D9CD6-97AD-4D91-B5F8-DCC301369F8F}" dt="2023-09-25T11:16:20.903" v="387" actId="700"/>
          <ac:spMkLst>
            <pc:docMk/>
            <pc:sldMk cId="3701481957" sldId="7251"/>
            <ac:spMk id="3" creationId="{00000000-0000-0000-0000-000000000000}"/>
          </ac:spMkLst>
        </pc:spChg>
        <pc:spChg chg="add mod ord">
          <ac:chgData name="Katarzyna Michalak-Głogowska" userId="d68cc175-14d5-4872-aba4-c4a36aae07f6" providerId="ADAL" clId="{532D9CD6-97AD-4D91-B5F8-DCC301369F8F}" dt="2023-09-25T11:16:37.387" v="392" actId="255"/>
          <ac:spMkLst>
            <pc:docMk/>
            <pc:sldMk cId="3701481957" sldId="7251"/>
            <ac:spMk id="4" creationId="{17AED63E-5A41-3CE8-7503-F92D6A20E604}"/>
          </ac:spMkLst>
        </pc:spChg>
        <pc:spChg chg="add mod">
          <ac:chgData name="Katarzyna Michalak-Głogowska" userId="d68cc175-14d5-4872-aba4-c4a36aae07f6" providerId="ADAL" clId="{532D9CD6-97AD-4D91-B5F8-DCC301369F8F}" dt="2023-09-25T11:31:19.895" v="568"/>
          <ac:spMkLst>
            <pc:docMk/>
            <pc:sldMk cId="3701481957" sldId="7251"/>
            <ac:spMk id="5" creationId="{122ADBC0-C096-AEB4-7C5E-168886D0EF16}"/>
          </ac:spMkLst>
        </pc:spChg>
      </pc:sldChg>
      <pc:sldChg chg="addSp delSp modSp mod modClrScheme chgLayout">
        <pc:chgData name="Katarzyna Michalak-Głogowska" userId="d68cc175-14d5-4872-aba4-c4a36aae07f6" providerId="ADAL" clId="{532D9CD6-97AD-4D91-B5F8-DCC301369F8F}" dt="2023-09-25T11:31:28.156" v="570"/>
        <pc:sldMkLst>
          <pc:docMk/>
          <pc:sldMk cId="3613562583" sldId="7252"/>
        </pc:sldMkLst>
        <pc:spChg chg="del mod ord">
          <ac:chgData name="Katarzyna Michalak-Głogowska" userId="d68cc175-14d5-4872-aba4-c4a36aae07f6" providerId="ADAL" clId="{532D9CD6-97AD-4D91-B5F8-DCC301369F8F}" dt="2023-09-25T11:31:26.166" v="569" actId="478"/>
          <ac:spMkLst>
            <pc:docMk/>
            <pc:sldMk cId="3613562583" sldId="7252"/>
            <ac:spMk id="2" creationId="{6D7AC215-189B-42D2-AAA0-3A8085E18E7A}"/>
          </ac:spMkLst>
        </pc:spChg>
        <pc:spChg chg="mod ord">
          <ac:chgData name="Katarzyna Michalak-Głogowska" userId="d68cc175-14d5-4872-aba4-c4a36aae07f6" providerId="ADAL" clId="{532D9CD6-97AD-4D91-B5F8-DCC301369F8F}" dt="2023-09-25T11:17:18.361" v="398" actId="27636"/>
          <ac:spMkLst>
            <pc:docMk/>
            <pc:sldMk cId="3613562583" sldId="7252"/>
            <ac:spMk id="3" creationId="{00000000-0000-0000-0000-000000000000}"/>
          </ac:spMkLst>
        </pc:spChg>
        <pc:spChg chg="add mod ord">
          <ac:chgData name="Katarzyna Michalak-Głogowska" userId="d68cc175-14d5-4872-aba4-c4a36aae07f6" providerId="ADAL" clId="{532D9CD6-97AD-4D91-B5F8-DCC301369F8F}" dt="2023-09-25T11:17:26.798" v="403" actId="27636"/>
          <ac:spMkLst>
            <pc:docMk/>
            <pc:sldMk cId="3613562583" sldId="7252"/>
            <ac:spMk id="4" creationId="{EA44DD89-67C6-B286-16D2-D6DA9EE34158}"/>
          </ac:spMkLst>
        </pc:spChg>
        <pc:spChg chg="add mod">
          <ac:chgData name="Katarzyna Michalak-Głogowska" userId="d68cc175-14d5-4872-aba4-c4a36aae07f6" providerId="ADAL" clId="{532D9CD6-97AD-4D91-B5F8-DCC301369F8F}" dt="2023-09-25T11:31:28.156" v="570"/>
          <ac:spMkLst>
            <pc:docMk/>
            <pc:sldMk cId="3613562583" sldId="7252"/>
            <ac:spMk id="5" creationId="{9274521B-7C1B-5DAE-9FC3-3EF3FE42A882}"/>
          </ac:spMkLst>
        </pc:spChg>
      </pc:sldChg>
      <pc:sldChg chg="addSp modSp new mod">
        <pc:chgData name="Katarzyna Michalak-Głogowska" userId="d68cc175-14d5-4872-aba4-c4a36aae07f6" providerId="ADAL" clId="{532D9CD6-97AD-4D91-B5F8-DCC301369F8F}" dt="2023-09-25T11:34:47.820" v="593" actId="12788"/>
        <pc:sldMkLst>
          <pc:docMk/>
          <pc:sldMk cId="3543299006" sldId="7253"/>
        </pc:sldMkLst>
        <pc:picChg chg="add mod">
          <ac:chgData name="Katarzyna Michalak-Głogowska" userId="d68cc175-14d5-4872-aba4-c4a36aae07f6" providerId="ADAL" clId="{532D9CD6-97AD-4D91-B5F8-DCC301369F8F}" dt="2023-09-25T11:34:47.820" v="593" actId="12788"/>
          <ac:picMkLst>
            <pc:docMk/>
            <pc:sldMk cId="3543299006" sldId="7253"/>
            <ac:picMk id="3" creationId="{C3955C92-8AA5-BCC6-DC7D-4E3E4D3A6B3C}"/>
          </ac:picMkLst>
        </pc:picChg>
      </pc:sldChg>
      <pc:sldChg chg="new del">
        <pc:chgData name="Katarzyna Michalak-Głogowska" userId="d68cc175-14d5-4872-aba4-c4a36aae07f6" providerId="ADAL" clId="{532D9CD6-97AD-4D91-B5F8-DCC301369F8F}" dt="2023-09-26T05:31:50.985" v="598" actId="47"/>
        <pc:sldMkLst>
          <pc:docMk/>
          <pc:sldMk cId="3494553540" sldId="72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657C3-1E4B-4F42-B4A2-78CBF407DF8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F09516F3-8BC7-40F5-AB7A-EF8D8A68E0FE}">
      <dgm:prSet phldrT="[Tekst]"/>
      <dgm:spPr/>
      <dgm:t>
        <a:bodyPr/>
        <a:lstStyle/>
        <a:p>
          <a:r>
            <a:rPr lang="pl-PL" dirty="0"/>
            <a:t>Podatnik VAT – Osoba Fizyczna</a:t>
          </a:r>
        </a:p>
      </dgm:t>
    </dgm:pt>
    <dgm:pt modelId="{744A441A-D894-4D1D-9981-7AD777EF2B2E}" type="parTrans" cxnId="{5911442D-2EE4-4CE3-9273-1CB2DA14E08F}">
      <dgm:prSet/>
      <dgm:spPr/>
      <dgm:t>
        <a:bodyPr/>
        <a:lstStyle/>
        <a:p>
          <a:endParaRPr lang="pl-PL"/>
        </a:p>
      </dgm:t>
    </dgm:pt>
    <dgm:pt modelId="{5DD5FD46-516B-47D6-AB1F-D0170DAEFA80}" type="sibTrans" cxnId="{5911442D-2EE4-4CE3-9273-1CB2DA14E08F}">
      <dgm:prSet/>
      <dgm:spPr/>
      <dgm:t>
        <a:bodyPr/>
        <a:lstStyle/>
        <a:p>
          <a:endParaRPr lang="pl-PL"/>
        </a:p>
      </dgm:t>
    </dgm:pt>
    <dgm:pt modelId="{646AF748-E673-4DE9-B7EF-75EA5A234F5D}">
      <dgm:prSet phldrT="[Tekst]"/>
      <dgm:spPr/>
      <dgm:t>
        <a:bodyPr/>
        <a:lstStyle/>
        <a:p>
          <a:r>
            <a:rPr lang="pl-PL" dirty="0"/>
            <a:t>Podpis Elektroniczny</a:t>
          </a:r>
        </a:p>
      </dgm:t>
    </dgm:pt>
    <dgm:pt modelId="{DE6BF8A3-BF1B-4886-9D7D-00EA946901D2}" type="parTrans" cxnId="{92A8FC15-8B10-4118-B3D0-631A898803B1}">
      <dgm:prSet/>
      <dgm:spPr/>
      <dgm:t>
        <a:bodyPr/>
        <a:lstStyle/>
        <a:p>
          <a:endParaRPr lang="pl-PL"/>
        </a:p>
      </dgm:t>
    </dgm:pt>
    <dgm:pt modelId="{D83020B4-8D8A-43DF-BA29-5AD85F334311}" type="sibTrans" cxnId="{92A8FC15-8B10-4118-B3D0-631A898803B1}">
      <dgm:prSet/>
      <dgm:spPr/>
      <dgm:t>
        <a:bodyPr/>
        <a:lstStyle/>
        <a:p>
          <a:endParaRPr lang="pl-PL"/>
        </a:p>
      </dgm:t>
    </dgm:pt>
    <dgm:pt modelId="{72808FC1-7958-4B55-A282-E931188252E2}">
      <dgm:prSet phldrT="[Tekst]"/>
      <dgm:spPr/>
      <dgm:t>
        <a:bodyPr/>
        <a:lstStyle/>
        <a:p>
          <a:r>
            <a:rPr lang="pl-PL" dirty="0"/>
            <a:t>Profil Zaufany</a:t>
          </a:r>
        </a:p>
      </dgm:t>
    </dgm:pt>
    <dgm:pt modelId="{A8CD9EA2-28ED-42B2-BEC5-0D7763DD1848}" type="parTrans" cxnId="{C109FC53-88A4-496D-9004-85F56A21D856}">
      <dgm:prSet/>
      <dgm:spPr/>
      <dgm:t>
        <a:bodyPr/>
        <a:lstStyle/>
        <a:p>
          <a:endParaRPr lang="pl-PL"/>
        </a:p>
      </dgm:t>
    </dgm:pt>
    <dgm:pt modelId="{0FBDCDE7-244D-4F7D-9C2E-543C47368C10}" type="sibTrans" cxnId="{C109FC53-88A4-496D-9004-85F56A21D856}">
      <dgm:prSet/>
      <dgm:spPr/>
      <dgm:t>
        <a:bodyPr/>
        <a:lstStyle/>
        <a:p>
          <a:endParaRPr lang="pl-PL"/>
        </a:p>
      </dgm:t>
    </dgm:pt>
    <dgm:pt modelId="{089308E0-E970-4E06-B22F-4BBF841A9F4C}">
      <dgm:prSet phldrT="[Tekst]"/>
      <dgm:spPr/>
      <dgm:t>
        <a:bodyPr/>
        <a:lstStyle/>
        <a:p>
          <a:r>
            <a:rPr lang="pl-PL" dirty="0" err="1"/>
            <a:t>Token</a:t>
          </a:r>
          <a:endParaRPr lang="pl-PL" dirty="0"/>
        </a:p>
      </dgm:t>
    </dgm:pt>
    <dgm:pt modelId="{222E156B-9C15-4740-9A54-229C3A9E377B}" type="parTrans" cxnId="{32ED0CB0-E012-4707-BF38-B226A1F464D0}">
      <dgm:prSet/>
      <dgm:spPr/>
      <dgm:t>
        <a:bodyPr/>
        <a:lstStyle/>
        <a:p>
          <a:endParaRPr lang="pl-PL"/>
        </a:p>
      </dgm:t>
    </dgm:pt>
    <dgm:pt modelId="{0BF5D144-88D4-43E1-9DDA-02EF96431A7E}" type="sibTrans" cxnId="{32ED0CB0-E012-4707-BF38-B226A1F464D0}">
      <dgm:prSet/>
      <dgm:spPr/>
      <dgm:t>
        <a:bodyPr/>
        <a:lstStyle/>
        <a:p>
          <a:endParaRPr lang="pl-PL"/>
        </a:p>
      </dgm:t>
    </dgm:pt>
    <dgm:pt modelId="{FB7F7E9F-0948-41E4-8C82-C5DCAE610AF1}" type="pres">
      <dgm:prSet presAssocID="{4E2657C3-1E4B-4F42-B4A2-78CBF407DF8E}" presName="Name0" presStyleCnt="0">
        <dgm:presLayoutVars>
          <dgm:chPref val="1"/>
          <dgm:dir/>
          <dgm:animOne val="branch"/>
          <dgm:animLvl val="lvl"/>
          <dgm:resizeHandles val="exact"/>
        </dgm:presLayoutVars>
      </dgm:prSet>
      <dgm:spPr/>
    </dgm:pt>
    <dgm:pt modelId="{468278FE-6D60-4984-B56A-6A6E6FA7F9A9}" type="pres">
      <dgm:prSet presAssocID="{F09516F3-8BC7-40F5-AB7A-EF8D8A68E0FE}" presName="root1" presStyleCnt="0"/>
      <dgm:spPr/>
    </dgm:pt>
    <dgm:pt modelId="{61ED2270-CD23-4A02-8918-DD5A3EE66605}" type="pres">
      <dgm:prSet presAssocID="{F09516F3-8BC7-40F5-AB7A-EF8D8A68E0FE}" presName="LevelOneTextNode" presStyleLbl="node0" presStyleIdx="0" presStyleCnt="1" custScaleX="214859">
        <dgm:presLayoutVars>
          <dgm:chPref val="3"/>
        </dgm:presLayoutVars>
      </dgm:prSet>
      <dgm:spPr/>
    </dgm:pt>
    <dgm:pt modelId="{22EF1B02-0F3D-4B98-A608-727C7B69A205}" type="pres">
      <dgm:prSet presAssocID="{F09516F3-8BC7-40F5-AB7A-EF8D8A68E0FE}" presName="level2hierChild" presStyleCnt="0"/>
      <dgm:spPr/>
    </dgm:pt>
    <dgm:pt modelId="{A65D4283-F7B1-4665-A1C6-615C8374B07D}" type="pres">
      <dgm:prSet presAssocID="{DE6BF8A3-BF1B-4886-9D7D-00EA946901D2}" presName="conn2-1" presStyleLbl="parChTrans1D2" presStyleIdx="0" presStyleCnt="3"/>
      <dgm:spPr/>
    </dgm:pt>
    <dgm:pt modelId="{79F298F2-F94F-4501-BE97-DD0AB9892CB4}" type="pres">
      <dgm:prSet presAssocID="{DE6BF8A3-BF1B-4886-9D7D-00EA946901D2}" presName="connTx" presStyleLbl="parChTrans1D2" presStyleIdx="0" presStyleCnt="3"/>
      <dgm:spPr/>
    </dgm:pt>
    <dgm:pt modelId="{ABB7E700-BFD1-4ADA-B02C-DCAF4EE7675D}" type="pres">
      <dgm:prSet presAssocID="{646AF748-E673-4DE9-B7EF-75EA5A234F5D}" presName="root2" presStyleCnt="0"/>
      <dgm:spPr/>
    </dgm:pt>
    <dgm:pt modelId="{2DECBD00-6202-45AF-82DB-584EDA6B8CBD}" type="pres">
      <dgm:prSet presAssocID="{646AF748-E673-4DE9-B7EF-75EA5A234F5D}" presName="LevelTwoTextNode" presStyleLbl="node2" presStyleIdx="0" presStyleCnt="3">
        <dgm:presLayoutVars>
          <dgm:chPref val="3"/>
        </dgm:presLayoutVars>
      </dgm:prSet>
      <dgm:spPr/>
    </dgm:pt>
    <dgm:pt modelId="{6F281133-4547-403E-9067-FC4469570085}" type="pres">
      <dgm:prSet presAssocID="{646AF748-E673-4DE9-B7EF-75EA5A234F5D}" presName="level3hierChild" presStyleCnt="0"/>
      <dgm:spPr/>
    </dgm:pt>
    <dgm:pt modelId="{ED7C7A1F-4F47-4581-B077-AA1D672EF153}" type="pres">
      <dgm:prSet presAssocID="{A8CD9EA2-28ED-42B2-BEC5-0D7763DD1848}" presName="conn2-1" presStyleLbl="parChTrans1D2" presStyleIdx="1" presStyleCnt="3"/>
      <dgm:spPr/>
    </dgm:pt>
    <dgm:pt modelId="{2A391B22-7D77-40D9-8F78-B24948B893AD}" type="pres">
      <dgm:prSet presAssocID="{A8CD9EA2-28ED-42B2-BEC5-0D7763DD1848}" presName="connTx" presStyleLbl="parChTrans1D2" presStyleIdx="1" presStyleCnt="3"/>
      <dgm:spPr/>
    </dgm:pt>
    <dgm:pt modelId="{5EB6D351-184F-4625-B184-9B10B8EC3DEA}" type="pres">
      <dgm:prSet presAssocID="{72808FC1-7958-4B55-A282-E931188252E2}" presName="root2" presStyleCnt="0"/>
      <dgm:spPr/>
    </dgm:pt>
    <dgm:pt modelId="{00BFF5A6-7A70-4546-B935-F5A939408ABF}" type="pres">
      <dgm:prSet presAssocID="{72808FC1-7958-4B55-A282-E931188252E2}" presName="LevelTwoTextNode" presStyleLbl="node2" presStyleIdx="1" presStyleCnt="3">
        <dgm:presLayoutVars>
          <dgm:chPref val="3"/>
        </dgm:presLayoutVars>
      </dgm:prSet>
      <dgm:spPr/>
    </dgm:pt>
    <dgm:pt modelId="{4F26E15D-033D-4DED-BD48-99AA075EE82C}" type="pres">
      <dgm:prSet presAssocID="{72808FC1-7958-4B55-A282-E931188252E2}" presName="level3hierChild" presStyleCnt="0"/>
      <dgm:spPr/>
    </dgm:pt>
    <dgm:pt modelId="{50DE6D3F-8218-4AB9-85EA-22A6F72C5AF6}" type="pres">
      <dgm:prSet presAssocID="{222E156B-9C15-4740-9A54-229C3A9E377B}" presName="conn2-1" presStyleLbl="parChTrans1D2" presStyleIdx="2" presStyleCnt="3"/>
      <dgm:spPr/>
    </dgm:pt>
    <dgm:pt modelId="{9120D014-22BB-4212-8DD3-3A8B552A8C3C}" type="pres">
      <dgm:prSet presAssocID="{222E156B-9C15-4740-9A54-229C3A9E377B}" presName="connTx" presStyleLbl="parChTrans1D2" presStyleIdx="2" presStyleCnt="3"/>
      <dgm:spPr/>
    </dgm:pt>
    <dgm:pt modelId="{2B0C746E-ECDE-4F6F-8B69-79A874F54838}" type="pres">
      <dgm:prSet presAssocID="{089308E0-E970-4E06-B22F-4BBF841A9F4C}" presName="root2" presStyleCnt="0"/>
      <dgm:spPr/>
    </dgm:pt>
    <dgm:pt modelId="{0DA31134-EA1B-4A16-86DC-7A3B0940CFDD}" type="pres">
      <dgm:prSet presAssocID="{089308E0-E970-4E06-B22F-4BBF841A9F4C}" presName="LevelTwoTextNode" presStyleLbl="node2" presStyleIdx="2" presStyleCnt="3">
        <dgm:presLayoutVars>
          <dgm:chPref val="3"/>
        </dgm:presLayoutVars>
      </dgm:prSet>
      <dgm:spPr/>
    </dgm:pt>
    <dgm:pt modelId="{F0F1CD6A-2966-4BA2-960F-C63B6E5C01FF}" type="pres">
      <dgm:prSet presAssocID="{089308E0-E970-4E06-B22F-4BBF841A9F4C}" presName="level3hierChild" presStyleCnt="0"/>
      <dgm:spPr/>
    </dgm:pt>
  </dgm:ptLst>
  <dgm:cxnLst>
    <dgm:cxn modelId="{11423800-9858-4EAB-934A-FBAB5E99D9E7}" type="presOf" srcId="{A8CD9EA2-28ED-42B2-BEC5-0D7763DD1848}" destId="{2A391B22-7D77-40D9-8F78-B24948B893AD}" srcOrd="1" destOrd="0" presId="urn:microsoft.com/office/officeart/2008/layout/HorizontalMultiLevelHierarchy"/>
    <dgm:cxn modelId="{92A8FC15-8B10-4118-B3D0-631A898803B1}" srcId="{F09516F3-8BC7-40F5-AB7A-EF8D8A68E0FE}" destId="{646AF748-E673-4DE9-B7EF-75EA5A234F5D}" srcOrd="0" destOrd="0" parTransId="{DE6BF8A3-BF1B-4886-9D7D-00EA946901D2}" sibTransId="{D83020B4-8D8A-43DF-BA29-5AD85F334311}"/>
    <dgm:cxn modelId="{E05B9326-6E42-4CC2-9B7E-46408D9F202B}" type="presOf" srcId="{4E2657C3-1E4B-4F42-B4A2-78CBF407DF8E}" destId="{FB7F7E9F-0948-41E4-8C82-C5DCAE610AF1}" srcOrd="0" destOrd="0" presId="urn:microsoft.com/office/officeart/2008/layout/HorizontalMultiLevelHierarchy"/>
    <dgm:cxn modelId="{5911442D-2EE4-4CE3-9273-1CB2DA14E08F}" srcId="{4E2657C3-1E4B-4F42-B4A2-78CBF407DF8E}" destId="{F09516F3-8BC7-40F5-AB7A-EF8D8A68E0FE}" srcOrd="0" destOrd="0" parTransId="{744A441A-D894-4D1D-9981-7AD777EF2B2E}" sibTransId="{5DD5FD46-516B-47D6-AB1F-D0170DAEFA80}"/>
    <dgm:cxn modelId="{F396403A-9D58-4233-99A9-558331A67F33}" type="presOf" srcId="{DE6BF8A3-BF1B-4886-9D7D-00EA946901D2}" destId="{A65D4283-F7B1-4665-A1C6-615C8374B07D}" srcOrd="0" destOrd="0" presId="urn:microsoft.com/office/officeart/2008/layout/HorizontalMultiLevelHierarchy"/>
    <dgm:cxn modelId="{E6800761-953D-4B86-B381-B61282A8FE6C}" type="presOf" srcId="{089308E0-E970-4E06-B22F-4BBF841A9F4C}" destId="{0DA31134-EA1B-4A16-86DC-7A3B0940CFDD}" srcOrd="0" destOrd="0" presId="urn:microsoft.com/office/officeart/2008/layout/HorizontalMultiLevelHierarchy"/>
    <dgm:cxn modelId="{C109FC53-88A4-496D-9004-85F56A21D856}" srcId="{F09516F3-8BC7-40F5-AB7A-EF8D8A68E0FE}" destId="{72808FC1-7958-4B55-A282-E931188252E2}" srcOrd="1" destOrd="0" parTransId="{A8CD9EA2-28ED-42B2-BEC5-0D7763DD1848}" sibTransId="{0FBDCDE7-244D-4F7D-9C2E-543C47368C10}"/>
    <dgm:cxn modelId="{86B0A578-076C-4EE9-AC14-11688950DED4}" type="presOf" srcId="{646AF748-E673-4DE9-B7EF-75EA5A234F5D}" destId="{2DECBD00-6202-45AF-82DB-584EDA6B8CBD}" srcOrd="0" destOrd="0" presId="urn:microsoft.com/office/officeart/2008/layout/HorizontalMultiLevelHierarchy"/>
    <dgm:cxn modelId="{C7268392-BDBB-4A84-A75A-EBA4C38F58F4}" type="presOf" srcId="{A8CD9EA2-28ED-42B2-BEC5-0D7763DD1848}" destId="{ED7C7A1F-4F47-4581-B077-AA1D672EF153}" srcOrd="0" destOrd="0" presId="urn:microsoft.com/office/officeart/2008/layout/HorizontalMultiLevelHierarchy"/>
    <dgm:cxn modelId="{AEBB22A4-A22B-4881-AB97-FC35F96CDFAF}" type="presOf" srcId="{222E156B-9C15-4740-9A54-229C3A9E377B}" destId="{9120D014-22BB-4212-8DD3-3A8B552A8C3C}" srcOrd="1" destOrd="0" presId="urn:microsoft.com/office/officeart/2008/layout/HorizontalMultiLevelHierarchy"/>
    <dgm:cxn modelId="{32ED0CB0-E012-4707-BF38-B226A1F464D0}" srcId="{F09516F3-8BC7-40F5-AB7A-EF8D8A68E0FE}" destId="{089308E0-E970-4E06-B22F-4BBF841A9F4C}" srcOrd="2" destOrd="0" parTransId="{222E156B-9C15-4740-9A54-229C3A9E377B}" sibTransId="{0BF5D144-88D4-43E1-9DDA-02EF96431A7E}"/>
    <dgm:cxn modelId="{6FB03BD7-2A43-45F0-BBA8-A8B68E4FDCFC}" type="presOf" srcId="{DE6BF8A3-BF1B-4886-9D7D-00EA946901D2}" destId="{79F298F2-F94F-4501-BE97-DD0AB9892CB4}" srcOrd="1" destOrd="0" presId="urn:microsoft.com/office/officeart/2008/layout/HorizontalMultiLevelHierarchy"/>
    <dgm:cxn modelId="{BA07D4DA-0F16-4889-A609-6F7836A8963A}" type="presOf" srcId="{F09516F3-8BC7-40F5-AB7A-EF8D8A68E0FE}" destId="{61ED2270-CD23-4A02-8918-DD5A3EE66605}" srcOrd="0" destOrd="0" presId="urn:microsoft.com/office/officeart/2008/layout/HorizontalMultiLevelHierarchy"/>
    <dgm:cxn modelId="{9D3EEBEA-D872-4944-9FAE-D9AF24E0607A}" type="presOf" srcId="{72808FC1-7958-4B55-A282-E931188252E2}" destId="{00BFF5A6-7A70-4546-B935-F5A939408ABF}" srcOrd="0" destOrd="0" presId="urn:microsoft.com/office/officeart/2008/layout/HorizontalMultiLevelHierarchy"/>
    <dgm:cxn modelId="{17DDAEF7-43C6-4CD1-B93F-DDAC19CE186F}" type="presOf" srcId="{222E156B-9C15-4740-9A54-229C3A9E377B}" destId="{50DE6D3F-8218-4AB9-85EA-22A6F72C5AF6}" srcOrd="0" destOrd="0" presId="urn:microsoft.com/office/officeart/2008/layout/HorizontalMultiLevelHierarchy"/>
    <dgm:cxn modelId="{8D445612-03D0-4CE3-B3F2-74B5F16DECF0}" type="presParOf" srcId="{FB7F7E9F-0948-41E4-8C82-C5DCAE610AF1}" destId="{468278FE-6D60-4984-B56A-6A6E6FA7F9A9}" srcOrd="0" destOrd="0" presId="urn:microsoft.com/office/officeart/2008/layout/HorizontalMultiLevelHierarchy"/>
    <dgm:cxn modelId="{ADCD5C7B-8F8A-4848-82A0-D7E9E03AFC55}" type="presParOf" srcId="{468278FE-6D60-4984-B56A-6A6E6FA7F9A9}" destId="{61ED2270-CD23-4A02-8918-DD5A3EE66605}" srcOrd="0" destOrd="0" presId="urn:microsoft.com/office/officeart/2008/layout/HorizontalMultiLevelHierarchy"/>
    <dgm:cxn modelId="{ED5265F6-2FE2-4458-B96C-14BA355C66F4}" type="presParOf" srcId="{468278FE-6D60-4984-B56A-6A6E6FA7F9A9}" destId="{22EF1B02-0F3D-4B98-A608-727C7B69A205}" srcOrd="1" destOrd="0" presId="urn:microsoft.com/office/officeart/2008/layout/HorizontalMultiLevelHierarchy"/>
    <dgm:cxn modelId="{9C9612C0-0EF7-423F-9C1D-72FFA0CB0271}" type="presParOf" srcId="{22EF1B02-0F3D-4B98-A608-727C7B69A205}" destId="{A65D4283-F7B1-4665-A1C6-615C8374B07D}" srcOrd="0" destOrd="0" presId="urn:microsoft.com/office/officeart/2008/layout/HorizontalMultiLevelHierarchy"/>
    <dgm:cxn modelId="{1EA67469-F62F-4BA6-9BDD-D6036161A61C}" type="presParOf" srcId="{A65D4283-F7B1-4665-A1C6-615C8374B07D}" destId="{79F298F2-F94F-4501-BE97-DD0AB9892CB4}" srcOrd="0" destOrd="0" presId="urn:microsoft.com/office/officeart/2008/layout/HorizontalMultiLevelHierarchy"/>
    <dgm:cxn modelId="{EFDA2A20-ED78-409A-81B5-15EF65D1CD53}" type="presParOf" srcId="{22EF1B02-0F3D-4B98-A608-727C7B69A205}" destId="{ABB7E700-BFD1-4ADA-B02C-DCAF4EE7675D}" srcOrd="1" destOrd="0" presId="urn:microsoft.com/office/officeart/2008/layout/HorizontalMultiLevelHierarchy"/>
    <dgm:cxn modelId="{64ECE0D8-0596-4E2A-9125-A8A8646424A8}" type="presParOf" srcId="{ABB7E700-BFD1-4ADA-B02C-DCAF4EE7675D}" destId="{2DECBD00-6202-45AF-82DB-584EDA6B8CBD}" srcOrd="0" destOrd="0" presId="urn:microsoft.com/office/officeart/2008/layout/HorizontalMultiLevelHierarchy"/>
    <dgm:cxn modelId="{CD98E05B-2B1B-45D1-BAFF-C19FC60B44E5}" type="presParOf" srcId="{ABB7E700-BFD1-4ADA-B02C-DCAF4EE7675D}" destId="{6F281133-4547-403E-9067-FC4469570085}" srcOrd="1" destOrd="0" presId="urn:microsoft.com/office/officeart/2008/layout/HorizontalMultiLevelHierarchy"/>
    <dgm:cxn modelId="{8384B2B9-FE6D-4E21-8D06-CBC2355F23DB}" type="presParOf" srcId="{22EF1B02-0F3D-4B98-A608-727C7B69A205}" destId="{ED7C7A1F-4F47-4581-B077-AA1D672EF153}" srcOrd="2" destOrd="0" presId="urn:microsoft.com/office/officeart/2008/layout/HorizontalMultiLevelHierarchy"/>
    <dgm:cxn modelId="{B89C8E09-D20B-4426-A782-3051A3A2D51F}" type="presParOf" srcId="{ED7C7A1F-4F47-4581-B077-AA1D672EF153}" destId="{2A391B22-7D77-40D9-8F78-B24948B893AD}" srcOrd="0" destOrd="0" presId="urn:microsoft.com/office/officeart/2008/layout/HorizontalMultiLevelHierarchy"/>
    <dgm:cxn modelId="{C383D0EB-8D7F-4ACE-8D3F-2AAAF9891E24}" type="presParOf" srcId="{22EF1B02-0F3D-4B98-A608-727C7B69A205}" destId="{5EB6D351-184F-4625-B184-9B10B8EC3DEA}" srcOrd="3" destOrd="0" presId="urn:microsoft.com/office/officeart/2008/layout/HorizontalMultiLevelHierarchy"/>
    <dgm:cxn modelId="{75E192E4-EFB2-4AC4-AEDF-BE9C0F0F8BF8}" type="presParOf" srcId="{5EB6D351-184F-4625-B184-9B10B8EC3DEA}" destId="{00BFF5A6-7A70-4546-B935-F5A939408ABF}" srcOrd="0" destOrd="0" presId="urn:microsoft.com/office/officeart/2008/layout/HorizontalMultiLevelHierarchy"/>
    <dgm:cxn modelId="{FA2A7E3B-EDAD-4B24-9049-48267E70BF43}" type="presParOf" srcId="{5EB6D351-184F-4625-B184-9B10B8EC3DEA}" destId="{4F26E15D-033D-4DED-BD48-99AA075EE82C}" srcOrd="1" destOrd="0" presId="urn:microsoft.com/office/officeart/2008/layout/HorizontalMultiLevelHierarchy"/>
    <dgm:cxn modelId="{98FDE848-54A3-47FD-B8A0-46D2E5ECC6F3}" type="presParOf" srcId="{22EF1B02-0F3D-4B98-A608-727C7B69A205}" destId="{50DE6D3F-8218-4AB9-85EA-22A6F72C5AF6}" srcOrd="4" destOrd="0" presId="urn:microsoft.com/office/officeart/2008/layout/HorizontalMultiLevelHierarchy"/>
    <dgm:cxn modelId="{1B97C833-88EA-4939-BFF4-4DB0FE24FC3B}" type="presParOf" srcId="{50DE6D3F-8218-4AB9-85EA-22A6F72C5AF6}" destId="{9120D014-22BB-4212-8DD3-3A8B552A8C3C}" srcOrd="0" destOrd="0" presId="urn:microsoft.com/office/officeart/2008/layout/HorizontalMultiLevelHierarchy"/>
    <dgm:cxn modelId="{9F07BE99-780E-45C1-A3DE-9D44E313FAAB}" type="presParOf" srcId="{22EF1B02-0F3D-4B98-A608-727C7B69A205}" destId="{2B0C746E-ECDE-4F6F-8B69-79A874F54838}" srcOrd="5" destOrd="0" presId="urn:microsoft.com/office/officeart/2008/layout/HorizontalMultiLevelHierarchy"/>
    <dgm:cxn modelId="{88CDB6CB-83AB-45C0-B9A9-3FC89D2FE63A}" type="presParOf" srcId="{2B0C746E-ECDE-4F6F-8B69-79A874F54838}" destId="{0DA31134-EA1B-4A16-86DC-7A3B0940CFDD}" srcOrd="0" destOrd="0" presId="urn:microsoft.com/office/officeart/2008/layout/HorizontalMultiLevelHierarchy"/>
    <dgm:cxn modelId="{3C6FD007-9141-4B78-8AD9-0F6FEE64BBC9}" type="presParOf" srcId="{2B0C746E-ECDE-4F6F-8B69-79A874F54838}" destId="{F0F1CD6A-2966-4BA2-960F-C63B6E5C01F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A53A27C1-1C3B-4C31-B155-1DDB621E4520}">
      <dgm:prSet phldrT="[Tekst]"/>
      <dgm:spPr/>
      <dgm:t>
        <a:bodyPr/>
        <a:lstStyle/>
        <a:p>
          <a:r>
            <a:rPr lang="pl-PL" dirty="0"/>
            <a:t>Biuro Rachunkowe działające w firmie 1-osobowej działalności – uprawnienie „Faktury Odczyt” oraz „Poświadczenia Zarządzanie” od Klienta 1, Klienta 2 oraz Klienta 3</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a:solidFill>
          <a:schemeClr val="accent5"/>
        </a:solidFill>
      </dgm:spPr>
      <dgm:t>
        <a:bodyPr/>
        <a:lstStyle/>
        <a:p>
          <a:r>
            <a:rPr lang="pl-PL" dirty="0"/>
            <a:t>Pracownik Biura Rachunkowego 1 - uprawnienie Faktury Odczyt od Właściciela Biura Rachunkowego w imieniu Klientów 1, 2 i 3 – możliwość dostępu do faktur Klienta 1, 2 i 3</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2DA44B7C-32DC-4F3F-BB2D-D2E045DE98B3}">
      <dgm:prSet/>
      <dgm:spPr>
        <a:solidFill>
          <a:schemeClr val="accent5"/>
        </a:solidFill>
      </dgm:spPr>
      <dgm:t>
        <a:bodyPr/>
        <a:lstStyle/>
        <a:p>
          <a:r>
            <a:rPr lang="pl-PL" dirty="0"/>
            <a:t>Pracownik Biura Rachunkowego 2 - uprawnienie Faktury Odczyt od Właściciela Biura Rachunkowego w imieniu Klientów 1, 2 i 3 – możliwość dostępu do faktur Klienta 1, 2 i 3</a:t>
          </a:r>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3B046C58-A434-42D8-A642-7C92ACBB5DFA}">
      <dgm:prSet/>
      <dgm:spPr>
        <a:solidFill>
          <a:schemeClr val="accent2">
            <a:lumMod val="60000"/>
            <a:lumOff val="40000"/>
          </a:schemeClr>
        </a:solidFill>
      </dgm:spPr>
      <dgm:t>
        <a:bodyPr/>
        <a:lstStyle/>
        <a:p>
          <a:r>
            <a:rPr lang="pl-PL" b="1" dirty="0"/>
            <a:t>Klient 2</a:t>
          </a:r>
        </a:p>
      </dgm:t>
    </dgm:pt>
    <dgm:pt modelId="{02B58E75-FA4F-4031-9BAC-9628662B5D01}" type="parTrans" cxnId="{8AC6C84A-FB16-454C-951D-C6617E1D5534}">
      <dgm:prSet/>
      <dgm:spPr/>
      <dgm:t>
        <a:bodyPr/>
        <a:lstStyle/>
        <a:p>
          <a:endParaRPr lang="pl-PL"/>
        </a:p>
      </dgm:t>
    </dgm:pt>
    <dgm:pt modelId="{625C6300-D14D-4BD9-A9AA-011A2E6264C5}" type="sibTrans" cxnId="{8AC6C84A-FB16-454C-951D-C6617E1D5534}">
      <dgm:prSet/>
      <dgm:spPr/>
      <dgm:t>
        <a:bodyPr/>
        <a:lstStyle/>
        <a:p>
          <a:endParaRPr lang="pl-PL"/>
        </a:p>
      </dgm:t>
    </dgm:pt>
    <dgm:pt modelId="{64757F34-D7E5-4963-951F-4EE82A4BD9FE}">
      <dgm:prSet/>
      <dgm:spPr>
        <a:solidFill>
          <a:schemeClr val="accent5"/>
        </a:solidFill>
      </dgm:spPr>
      <dgm:t>
        <a:bodyPr/>
        <a:lstStyle/>
        <a:p>
          <a:r>
            <a:rPr lang="pl-PL" dirty="0"/>
            <a:t>Pracownik Biura Rachunkowego 3 - uprawnienie Faktury Odczyt od Właściciela Biura Rachunkowego w imieniu Klientów 1, 2 i 3 – możliwość dostępu do faktur Klienta 1, 2 i 3</a:t>
          </a:r>
        </a:p>
      </dgm:t>
    </dgm:pt>
    <dgm:pt modelId="{B1EF0F35-3E9D-40D5-8F46-5DDB6EDE06E3}" type="parTrans" cxnId="{C10CEE44-D94A-44FA-BEFF-C5A6A36B4714}">
      <dgm:prSet/>
      <dgm:spPr/>
      <dgm:t>
        <a:bodyPr/>
        <a:lstStyle/>
        <a:p>
          <a:endParaRPr lang="pl-PL"/>
        </a:p>
      </dgm:t>
    </dgm:pt>
    <dgm:pt modelId="{B57D6F13-425F-4837-8886-5DEFD04DEB8E}" type="sibTrans" cxnId="{C10CEE44-D94A-44FA-BEFF-C5A6A36B4714}">
      <dgm:prSet/>
      <dgm:spPr/>
      <dgm:t>
        <a:bodyPr/>
        <a:lstStyle/>
        <a:p>
          <a:endParaRPr lang="pl-PL"/>
        </a:p>
      </dgm:t>
    </dgm:pt>
    <dgm:pt modelId="{ADC246B5-173F-4FE2-AFE3-46FE713A614B}">
      <dgm:prSet/>
      <dgm:spPr>
        <a:solidFill>
          <a:schemeClr val="accent2">
            <a:lumMod val="60000"/>
            <a:lumOff val="40000"/>
          </a:schemeClr>
        </a:solidFill>
      </dgm:spPr>
      <dgm:t>
        <a:bodyPr/>
        <a:lstStyle/>
        <a:p>
          <a:r>
            <a:rPr lang="pl-PL" b="1" dirty="0"/>
            <a:t>Klient 1</a:t>
          </a:r>
        </a:p>
      </dgm:t>
    </dgm:pt>
    <dgm:pt modelId="{82E45ABE-905A-4E1F-A2B4-5E2156487F7A}" type="parTrans" cxnId="{B7365586-F173-4655-A780-74FEC0F11D3C}">
      <dgm:prSet/>
      <dgm:spPr/>
      <dgm:t>
        <a:bodyPr/>
        <a:lstStyle/>
        <a:p>
          <a:endParaRPr lang="pl-PL"/>
        </a:p>
      </dgm:t>
    </dgm:pt>
    <dgm:pt modelId="{1A9B77FE-E055-4A0D-B01C-F9F47655E4C7}" type="sibTrans" cxnId="{B7365586-F173-4655-A780-74FEC0F11D3C}">
      <dgm:prSet/>
      <dgm:spPr/>
      <dgm:t>
        <a:bodyPr/>
        <a:lstStyle/>
        <a:p>
          <a:endParaRPr lang="pl-PL"/>
        </a:p>
      </dgm:t>
    </dgm:pt>
    <dgm:pt modelId="{BB767202-E3B2-4BF9-B465-C4E7C52F2C01}">
      <dgm:prSet/>
      <dgm:spPr>
        <a:solidFill>
          <a:schemeClr val="accent2">
            <a:lumMod val="60000"/>
            <a:lumOff val="40000"/>
          </a:schemeClr>
        </a:solidFill>
      </dgm:spPr>
      <dgm:t>
        <a:bodyPr/>
        <a:lstStyle/>
        <a:p>
          <a:r>
            <a:rPr lang="pl-PL" b="1" dirty="0"/>
            <a:t>Klient 3</a:t>
          </a:r>
        </a:p>
      </dgm:t>
    </dgm:pt>
    <dgm:pt modelId="{FC2D72F3-775B-4493-B16D-5EC952693D40}" type="parTrans" cxnId="{49C20D4D-AF87-4ABA-9E82-F37DDDFC7335}">
      <dgm:prSet/>
      <dgm:spPr/>
      <dgm:t>
        <a:bodyPr/>
        <a:lstStyle/>
        <a:p>
          <a:endParaRPr lang="pl-PL"/>
        </a:p>
      </dgm:t>
    </dgm:pt>
    <dgm:pt modelId="{AF142038-89B3-46DA-B87D-0E6EEB09C89A}" type="sibTrans" cxnId="{49C20D4D-AF87-4ABA-9E82-F37DDDFC7335}">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7D4DF792-3023-47A9-A165-8AC366762147}" type="pres">
      <dgm:prSet presAssocID="{ADC246B5-173F-4FE2-AFE3-46FE713A614B}" presName="root1" presStyleCnt="0"/>
      <dgm:spPr/>
    </dgm:pt>
    <dgm:pt modelId="{409C8BB4-46F3-4465-BFA0-768AB94BF8BA}" type="pres">
      <dgm:prSet presAssocID="{ADC246B5-173F-4FE2-AFE3-46FE713A614B}" presName="LevelOneTextNode" presStyleLbl="node0" presStyleIdx="0" presStyleCnt="3" custLinFactNeighborX="-1704">
        <dgm:presLayoutVars>
          <dgm:chPref val="3"/>
        </dgm:presLayoutVars>
      </dgm:prSet>
      <dgm:spPr/>
    </dgm:pt>
    <dgm:pt modelId="{F6A1AF46-4F8C-4997-B8BD-01DCFC5FCAF8}" type="pres">
      <dgm:prSet presAssocID="{ADC246B5-173F-4FE2-AFE3-46FE713A614B}" presName="level2hierChild" presStyleCnt="0"/>
      <dgm:spPr/>
    </dgm:pt>
    <dgm:pt modelId="{1167AC62-EAC5-423B-A93F-82735A29891B}" type="pres">
      <dgm:prSet presAssocID="{3B046C58-A434-42D8-A642-7C92ACBB5DFA}" presName="root1" presStyleCnt="0"/>
      <dgm:spPr/>
    </dgm:pt>
    <dgm:pt modelId="{E327857D-96B4-4DD2-89E8-3B3539C1201E}" type="pres">
      <dgm:prSet presAssocID="{3B046C58-A434-42D8-A642-7C92ACBB5DFA}" presName="LevelOneTextNode" presStyleLbl="node0" presStyleIdx="1" presStyleCnt="3" custLinFactNeighborX="-1704">
        <dgm:presLayoutVars>
          <dgm:chPref val="3"/>
        </dgm:presLayoutVars>
      </dgm:prSet>
      <dgm:spPr/>
    </dgm:pt>
    <dgm:pt modelId="{144D5ABA-60EE-4CF8-B56C-2B6455C11934}" type="pres">
      <dgm:prSet presAssocID="{3B046C58-A434-42D8-A642-7C92ACBB5DFA}" presName="level2hierChild" presStyleCnt="0"/>
      <dgm:spPr/>
    </dgm:pt>
    <dgm:pt modelId="{491C703C-5B33-42F5-ADAA-4EE510E85652}" type="pres">
      <dgm:prSet presAssocID="{05ECAAB5-7A38-4DAE-84EC-9EEC47B106B6}" presName="conn2-1" presStyleLbl="parChTrans1D2" presStyleIdx="0" presStyleCnt="1"/>
      <dgm:spPr/>
    </dgm:pt>
    <dgm:pt modelId="{7CA075EF-91DF-4450-AAA7-7060F32C5F3D}" type="pres">
      <dgm:prSet presAssocID="{05ECAAB5-7A38-4DAE-84EC-9EEC47B106B6}" presName="connTx" presStyleLbl="parChTrans1D2" presStyleIdx="0" presStyleCnt="1"/>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1" custScaleY="120626">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3"/>
      <dgm:spPr/>
    </dgm:pt>
    <dgm:pt modelId="{DD191E20-EF8A-4340-8838-06CBFAE56F06}" type="pres">
      <dgm:prSet presAssocID="{57154564-E05B-43A3-9C01-F5B6EA66BBFD}" presName="connTx" presStyleLbl="parChTrans1D3" presStyleIdx="0" presStyleCnt="3"/>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3">
        <dgm:presLayoutVars>
          <dgm:chPref val="3"/>
        </dgm:presLayoutVars>
      </dgm:prSet>
      <dgm:spPr/>
    </dgm:pt>
    <dgm:pt modelId="{BD04BA0C-D6A4-4937-9A0E-C3CB1F2E9AB7}" type="pres">
      <dgm:prSet presAssocID="{F7EDEEAF-BBA3-4CE5-85ED-F041E6FD46E1}" presName="level3hierChild" presStyleCnt="0"/>
      <dgm:spPr/>
    </dgm:pt>
    <dgm:pt modelId="{C0D781B2-F3F6-4E16-9CC0-0CB0D7D10DCA}" type="pres">
      <dgm:prSet presAssocID="{BA3F5C8F-880D-4E62-949D-167D2B7CB78A}" presName="conn2-1" presStyleLbl="parChTrans1D3" presStyleIdx="1" presStyleCnt="3"/>
      <dgm:spPr/>
    </dgm:pt>
    <dgm:pt modelId="{BF98F831-F6C6-4D54-801A-E7C63AB47F75}" type="pres">
      <dgm:prSet presAssocID="{BA3F5C8F-880D-4E62-949D-167D2B7CB78A}" presName="connTx" presStyleLbl="parChTrans1D3" presStyleIdx="1" presStyleCnt="3"/>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1" presStyleCnt="3">
        <dgm:presLayoutVars>
          <dgm:chPref val="3"/>
        </dgm:presLayoutVars>
      </dgm:prSet>
      <dgm:spPr/>
    </dgm:pt>
    <dgm:pt modelId="{9F7F719E-A518-4D80-AE23-F7962BD26D43}" type="pres">
      <dgm:prSet presAssocID="{2DA44B7C-32DC-4F3F-BB2D-D2E045DE98B3}" presName="level3hierChild" presStyleCnt="0"/>
      <dgm:spPr/>
    </dgm:pt>
    <dgm:pt modelId="{BA60FCC4-4625-4089-9272-14981E11E7EC}" type="pres">
      <dgm:prSet presAssocID="{B1EF0F35-3E9D-40D5-8F46-5DDB6EDE06E3}" presName="conn2-1" presStyleLbl="parChTrans1D3" presStyleIdx="2" presStyleCnt="3"/>
      <dgm:spPr/>
    </dgm:pt>
    <dgm:pt modelId="{80B362C0-1512-47A7-956E-2ECD843E5108}" type="pres">
      <dgm:prSet presAssocID="{B1EF0F35-3E9D-40D5-8F46-5DDB6EDE06E3}" presName="connTx" presStyleLbl="parChTrans1D3" presStyleIdx="2" presStyleCnt="3"/>
      <dgm:spPr/>
    </dgm:pt>
    <dgm:pt modelId="{8D6953F5-3D34-4B82-B257-2DA603AC8912}" type="pres">
      <dgm:prSet presAssocID="{64757F34-D7E5-4963-951F-4EE82A4BD9FE}" presName="root2" presStyleCnt="0"/>
      <dgm:spPr/>
    </dgm:pt>
    <dgm:pt modelId="{2AA5ECAC-E940-4BB2-9B93-899E0A83990B}" type="pres">
      <dgm:prSet presAssocID="{64757F34-D7E5-4963-951F-4EE82A4BD9FE}" presName="LevelTwoTextNode" presStyleLbl="node3" presStyleIdx="2" presStyleCnt="3">
        <dgm:presLayoutVars>
          <dgm:chPref val="3"/>
        </dgm:presLayoutVars>
      </dgm:prSet>
      <dgm:spPr/>
    </dgm:pt>
    <dgm:pt modelId="{D885AA67-DBA8-4405-AC2C-5CDCBA53F334}" type="pres">
      <dgm:prSet presAssocID="{64757F34-D7E5-4963-951F-4EE82A4BD9FE}" presName="level3hierChild" presStyleCnt="0"/>
      <dgm:spPr/>
    </dgm:pt>
    <dgm:pt modelId="{72B3C8B3-81F0-48B8-B514-0602102D012F}" type="pres">
      <dgm:prSet presAssocID="{BB767202-E3B2-4BF9-B465-C4E7C52F2C01}" presName="root1" presStyleCnt="0"/>
      <dgm:spPr/>
    </dgm:pt>
    <dgm:pt modelId="{C74571B5-35A3-4322-89A6-2FA7B47E62AE}" type="pres">
      <dgm:prSet presAssocID="{BB767202-E3B2-4BF9-B465-C4E7C52F2C01}" presName="LevelOneTextNode" presStyleLbl="node0" presStyleIdx="2" presStyleCnt="3" custLinFactNeighborX="-1704">
        <dgm:presLayoutVars>
          <dgm:chPref val="3"/>
        </dgm:presLayoutVars>
      </dgm:prSet>
      <dgm:spPr/>
    </dgm:pt>
    <dgm:pt modelId="{F0255015-BF4C-41CD-9CD1-9B85642C5105}" type="pres">
      <dgm:prSet presAssocID="{BB767202-E3B2-4BF9-B465-C4E7C52F2C01}" presName="level2hierChild" presStyleCnt="0"/>
      <dgm:spPr/>
    </dgm:pt>
  </dgm:ptLst>
  <dgm:cxnLst>
    <dgm:cxn modelId="{60DFAD1E-93ED-411C-8EFC-C2E7A6112A44}" type="presOf" srcId="{05ECAAB5-7A38-4DAE-84EC-9EEC47B106B6}" destId="{491C703C-5B33-42F5-ADAA-4EE510E85652}" srcOrd="0" destOrd="0" presId="urn:microsoft.com/office/officeart/2005/8/layout/hierarchy2"/>
    <dgm:cxn modelId="{F6EA563E-B341-4D75-85FE-8F28EDD60263}" type="presOf" srcId="{BB767202-E3B2-4BF9-B465-C4E7C52F2C01}" destId="{C74571B5-35A3-4322-89A6-2FA7B47E62AE}" srcOrd="0" destOrd="0" presId="urn:microsoft.com/office/officeart/2005/8/layout/hierarchy2"/>
    <dgm:cxn modelId="{36CB9C44-E10D-420C-82B9-EE6FBB8C5DE6}" type="presOf" srcId="{B1EF0F35-3E9D-40D5-8F46-5DDB6EDE06E3}" destId="{80B362C0-1512-47A7-956E-2ECD843E5108}" srcOrd="1" destOrd="0" presId="urn:microsoft.com/office/officeart/2005/8/layout/hierarchy2"/>
    <dgm:cxn modelId="{C10CEE44-D94A-44FA-BEFF-C5A6A36B4714}" srcId="{A53A27C1-1C3B-4C31-B155-1DDB621E4520}" destId="{64757F34-D7E5-4963-951F-4EE82A4BD9FE}" srcOrd="2" destOrd="0" parTransId="{B1EF0F35-3E9D-40D5-8F46-5DDB6EDE06E3}" sibTransId="{B57D6F13-425F-4837-8886-5DEFD04DEB8E}"/>
    <dgm:cxn modelId="{3B588A46-DF50-4B93-8762-ABEDD476094B}" type="presOf" srcId="{ADC246B5-173F-4FE2-AFE3-46FE713A614B}" destId="{409C8BB4-46F3-4465-BFA0-768AB94BF8BA}" srcOrd="0" destOrd="0" presId="urn:microsoft.com/office/officeart/2005/8/layout/hierarchy2"/>
    <dgm:cxn modelId="{8AC6C84A-FB16-454C-951D-C6617E1D5534}" srcId="{A7D3838D-69AC-4E1B-8C17-9FB236C2633C}" destId="{3B046C58-A434-42D8-A642-7C92ACBB5DFA}" srcOrd="1" destOrd="0" parTransId="{02B58E75-FA4F-4031-9BAC-9628662B5D01}" sibTransId="{625C6300-D14D-4BD9-A9AA-011A2E6264C5}"/>
    <dgm:cxn modelId="{49C20D4D-AF87-4ABA-9E82-F37DDDFC7335}" srcId="{A7D3838D-69AC-4E1B-8C17-9FB236C2633C}" destId="{BB767202-E3B2-4BF9-B465-C4E7C52F2C01}" srcOrd="2" destOrd="0" parTransId="{FC2D72F3-775B-4493-B16D-5EC952693D40}" sibTransId="{AF142038-89B3-46DA-B87D-0E6EEB09C89A}"/>
    <dgm:cxn modelId="{3E325670-7195-459C-99D4-6A499CFF5AD0}" type="presOf" srcId="{05ECAAB5-7A38-4DAE-84EC-9EEC47B106B6}" destId="{7CA075EF-91DF-4450-AAA7-7060F32C5F3D}" srcOrd="1" destOrd="0" presId="urn:microsoft.com/office/officeart/2005/8/layout/hierarchy2"/>
    <dgm:cxn modelId="{18A6C151-72B8-4ED1-AB43-267338FB5DDF}" type="presOf" srcId="{B1EF0F35-3E9D-40D5-8F46-5DDB6EDE06E3}" destId="{BA60FCC4-4625-4089-9272-14981E11E7EC}" srcOrd="0" destOrd="0" presId="urn:microsoft.com/office/officeart/2005/8/layout/hierarchy2"/>
    <dgm:cxn modelId="{72CFB152-DF1C-48E9-B75B-E73A19C4C4BC}" type="presOf" srcId="{2DA44B7C-32DC-4F3F-BB2D-D2E045DE98B3}" destId="{18ADEAF5-54F0-4459-BC33-E415D7C86637}" srcOrd="0" destOrd="0" presId="urn:microsoft.com/office/officeart/2005/8/layout/hierarchy2"/>
    <dgm:cxn modelId="{D4BEDA7E-4364-47B9-B4CA-36B50E14A899}" type="presOf" srcId="{3B046C58-A434-42D8-A642-7C92ACBB5DFA}" destId="{E327857D-96B4-4DD2-89E8-3B3539C1201E}" srcOrd="0" destOrd="0" presId="urn:microsoft.com/office/officeart/2005/8/layout/hierarchy2"/>
    <dgm:cxn modelId="{B7365586-F173-4655-A780-74FEC0F11D3C}" srcId="{A7D3838D-69AC-4E1B-8C17-9FB236C2633C}" destId="{ADC246B5-173F-4FE2-AFE3-46FE713A614B}" srcOrd="0" destOrd="0" parTransId="{82E45ABE-905A-4E1F-A2B4-5E2156487F7A}" sibTransId="{1A9B77FE-E055-4A0D-B01C-F9F47655E4C7}"/>
    <dgm:cxn modelId="{C40E178A-8134-492E-964B-AD3BE2399681}" type="presOf" srcId="{57154564-E05B-43A3-9C01-F5B6EA66BBFD}" destId="{AAA6B399-22E4-4CD6-969B-C97BA4D56963}" srcOrd="0" destOrd="0" presId="urn:microsoft.com/office/officeart/2005/8/layout/hierarchy2"/>
    <dgm:cxn modelId="{E3BC288F-4A87-498C-953E-D5326649D22B}" srcId="{3B046C58-A434-42D8-A642-7C92ACBB5DFA}" destId="{A53A27C1-1C3B-4C31-B155-1DDB621E4520}" srcOrd="0" destOrd="0" parTransId="{05ECAAB5-7A38-4DAE-84EC-9EEC47B106B6}" sibTransId="{09E40935-DB78-40EC-AE2D-89F4FCA358F7}"/>
    <dgm:cxn modelId="{5DA2DE93-0858-4838-86B1-2C10FF257596}" type="presOf" srcId="{F7EDEEAF-BBA3-4CE5-85ED-F041E6FD46E1}" destId="{9EEB9D24-E8F0-49EC-B5FC-F6F94B81996D}" srcOrd="0" destOrd="0" presId="urn:microsoft.com/office/officeart/2005/8/layout/hierarchy2"/>
    <dgm:cxn modelId="{D015A099-FBF2-4C0D-938A-8C298FA0273A}" srcId="{A53A27C1-1C3B-4C31-B155-1DDB621E4520}" destId="{2DA44B7C-32DC-4F3F-BB2D-D2E045DE98B3}" srcOrd="1" destOrd="0" parTransId="{BA3F5C8F-880D-4E62-949D-167D2B7CB78A}" sibTransId="{4D8996D1-DBE9-444F-85CF-2B53B911A280}"/>
    <dgm:cxn modelId="{85E6FD9D-1127-4D8A-9345-3FF799D6B24E}" type="presOf" srcId="{57154564-E05B-43A3-9C01-F5B6EA66BBFD}" destId="{DD191E20-EF8A-4340-8838-06CBFAE56F06}" srcOrd="1" destOrd="0" presId="urn:microsoft.com/office/officeart/2005/8/layout/hierarchy2"/>
    <dgm:cxn modelId="{1CDEC4BC-0795-4ECF-8C1C-5A9BADA61254}" type="presOf" srcId="{BA3F5C8F-880D-4E62-949D-167D2B7CB78A}" destId="{BF98F831-F6C6-4D54-801A-E7C63AB47F75}" srcOrd="1"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CC88C2D3-28B4-442A-8D90-DF7C6D8C7343}" srcId="{A53A27C1-1C3B-4C31-B155-1DDB621E4520}" destId="{F7EDEEAF-BBA3-4CE5-85ED-F041E6FD46E1}" srcOrd="0" destOrd="0" parTransId="{57154564-E05B-43A3-9C01-F5B6EA66BBFD}" sibTransId="{3C60D845-B596-423B-B477-CBFB0299D4C7}"/>
    <dgm:cxn modelId="{CE93D5D3-45F0-4D1B-8F96-31ED99FF69D9}" type="presOf" srcId="{64757F34-D7E5-4963-951F-4EE82A4BD9FE}" destId="{2AA5ECAC-E940-4BB2-9B93-899E0A83990B}" srcOrd="0" destOrd="0" presId="urn:microsoft.com/office/officeart/2005/8/layout/hierarchy2"/>
    <dgm:cxn modelId="{1A2DDCD8-E984-49DF-B8FA-7AF9412528B6}" type="presOf" srcId="{BA3F5C8F-880D-4E62-949D-167D2B7CB78A}" destId="{C0D781B2-F3F6-4E16-9CC0-0CB0D7D10DCA}" srcOrd="0" destOrd="0" presId="urn:microsoft.com/office/officeart/2005/8/layout/hierarchy2"/>
    <dgm:cxn modelId="{622A10E0-6C79-489A-902A-70F57623FFA1}" type="presOf" srcId="{A53A27C1-1C3B-4C31-B155-1DDB621E4520}" destId="{F21A90AB-BAC4-4B8F-913B-549837DE7407}" srcOrd="0" destOrd="0" presId="urn:microsoft.com/office/officeart/2005/8/layout/hierarchy2"/>
    <dgm:cxn modelId="{EA27D886-F037-4BA5-9BF5-134C01B700C2}" type="presParOf" srcId="{9C9B65CE-0602-45D7-BB1C-DA6D0B322020}" destId="{7D4DF792-3023-47A9-A165-8AC366762147}" srcOrd="0" destOrd="0" presId="urn:microsoft.com/office/officeart/2005/8/layout/hierarchy2"/>
    <dgm:cxn modelId="{FC04F497-DFEC-428B-84F4-726505EA6019}" type="presParOf" srcId="{7D4DF792-3023-47A9-A165-8AC366762147}" destId="{409C8BB4-46F3-4465-BFA0-768AB94BF8BA}" srcOrd="0" destOrd="0" presId="urn:microsoft.com/office/officeart/2005/8/layout/hierarchy2"/>
    <dgm:cxn modelId="{CFAAF62B-ED95-4E0B-A885-8A3F06AD7055}" type="presParOf" srcId="{7D4DF792-3023-47A9-A165-8AC366762147}" destId="{F6A1AF46-4F8C-4997-B8BD-01DCFC5FCAF8}" srcOrd="1" destOrd="0" presId="urn:microsoft.com/office/officeart/2005/8/layout/hierarchy2"/>
    <dgm:cxn modelId="{D28E4A18-7A23-4D4D-89FA-081EDD12BACA}" type="presParOf" srcId="{9C9B65CE-0602-45D7-BB1C-DA6D0B322020}" destId="{1167AC62-EAC5-423B-A93F-82735A29891B}" srcOrd="1" destOrd="0" presId="urn:microsoft.com/office/officeart/2005/8/layout/hierarchy2"/>
    <dgm:cxn modelId="{661C821F-ECD6-4BCE-AB2F-3C782CA59EF4}" type="presParOf" srcId="{1167AC62-EAC5-423B-A93F-82735A29891B}" destId="{E327857D-96B4-4DD2-89E8-3B3539C1201E}" srcOrd="0" destOrd="0" presId="urn:microsoft.com/office/officeart/2005/8/layout/hierarchy2"/>
    <dgm:cxn modelId="{0BC2FAAE-96C9-43DF-80A7-023CCA86E01B}" type="presParOf" srcId="{1167AC62-EAC5-423B-A93F-82735A29891B}" destId="{144D5ABA-60EE-4CF8-B56C-2B6455C11934}" srcOrd="1" destOrd="0" presId="urn:microsoft.com/office/officeart/2005/8/layout/hierarchy2"/>
    <dgm:cxn modelId="{5136701C-350F-4642-A24B-333215118410}" type="presParOf" srcId="{144D5ABA-60EE-4CF8-B56C-2B6455C11934}" destId="{491C703C-5B33-42F5-ADAA-4EE510E85652}" srcOrd="0" destOrd="0" presId="urn:microsoft.com/office/officeart/2005/8/layout/hierarchy2"/>
    <dgm:cxn modelId="{5DD69AA3-D433-482D-B565-0A8888DDD6F0}" type="presParOf" srcId="{491C703C-5B33-42F5-ADAA-4EE510E85652}" destId="{7CA075EF-91DF-4450-AAA7-7060F32C5F3D}" srcOrd="0" destOrd="0" presId="urn:microsoft.com/office/officeart/2005/8/layout/hierarchy2"/>
    <dgm:cxn modelId="{1D188716-E597-49AC-B3B0-67F81E0AF822}" type="presParOf" srcId="{144D5ABA-60EE-4CF8-B56C-2B6455C11934}" destId="{1139FA80-D0F3-4C71-9E00-E7A48E491924}" srcOrd="1" destOrd="0" presId="urn:microsoft.com/office/officeart/2005/8/layout/hierarchy2"/>
    <dgm:cxn modelId="{2EBEE969-40E6-4F90-BC5A-E0FC3E313851}" type="presParOf" srcId="{1139FA80-D0F3-4C71-9E00-E7A48E491924}" destId="{F21A90AB-BAC4-4B8F-913B-549837DE7407}" srcOrd="0" destOrd="0" presId="urn:microsoft.com/office/officeart/2005/8/layout/hierarchy2"/>
    <dgm:cxn modelId="{6E249FCD-2418-4F97-B2E1-CB2790721A0D}" type="presParOf" srcId="{1139FA80-D0F3-4C71-9E00-E7A48E491924}" destId="{DDDE57CA-88BB-4EC9-94D8-A5D130104265}" srcOrd="1" destOrd="0" presId="urn:microsoft.com/office/officeart/2005/8/layout/hierarchy2"/>
    <dgm:cxn modelId="{2F7B5073-7AA1-441E-BF44-C724E0EEEE9B}" type="presParOf" srcId="{DDDE57CA-88BB-4EC9-94D8-A5D130104265}" destId="{AAA6B399-22E4-4CD6-969B-C97BA4D56963}" srcOrd="0" destOrd="0" presId="urn:microsoft.com/office/officeart/2005/8/layout/hierarchy2"/>
    <dgm:cxn modelId="{61712A5D-B701-406F-8B9C-F41ABF099451}" type="presParOf" srcId="{AAA6B399-22E4-4CD6-969B-C97BA4D56963}" destId="{DD191E20-EF8A-4340-8838-06CBFAE56F06}" srcOrd="0" destOrd="0" presId="urn:microsoft.com/office/officeart/2005/8/layout/hierarchy2"/>
    <dgm:cxn modelId="{938CE5D1-D93D-4FAD-9272-CF9162A66B4B}" type="presParOf" srcId="{DDDE57CA-88BB-4EC9-94D8-A5D130104265}" destId="{F1ED4663-0217-4576-AE75-3BD9C63B7ACE}" srcOrd="1" destOrd="0" presId="urn:microsoft.com/office/officeart/2005/8/layout/hierarchy2"/>
    <dgm:cxn modelId="{EAAD5FDF-D55B-4C0C-9437-5D86871B5372}" type="presParOf" srcId="{F1ED4663-0217-4576-AE75-3BD9C63B7ACE}" destId="{9EEB9D24-E8F0-49EC-B5FC-F6F94B81996D}" srcOrd="0" destOrd="0" presId="urn:microsoft.com/office/officeart/2005/8/layout/hierarchy2"/>
    <dgm:cxn modelId="{A8C5E50C-D86C-42CA-A1EC-4D2B3858FFB1}" type="presParOf" srcId="{F1ED4663-0217-4576-AE75-3BD9C63B7ACE}" destId="{BD04BA0C-D6A4-4937-9A0E-C3CB1F2E9AB7}" srcOrd="1" destOrd="0" presId="urn:microsoft.com/office/officeart/2005/8/layout/hierarchy2"/>
    <dgm:cxn modelId="{3DE60144-EF4F-4B7E-BCA9-4FB3AC96249B}" type="presParOf" srcId="{DDDE57CA-88BB-4EC9-94D8-A5D130104265}" destId="{C0D781B2-F3F6-4E16-9CC0-0CB0D7D10DCA}" srcOrd="2" destOrd="0" presId="urn:microsoft.com/office/officeart/2005/8/layout/hierarchy2"/>
    <dgm:cxn modelId="{78B651FA-BC3F-4430-A7BA-1E530CBAD279}" type="presParOf" srcId="{C0D781B2-F3F6-4E16-9CC0-0CB0D7D10DCA}" destId="{BF98F831-F6C6-4D54-801A-E7C63AB47F75}" srcOrd="0" destOrd="0" presId="urn:microsoft.com/office/officeart/2005/8/layout/hierarchy2"/>
    <dgm:cxn modelId="{1416766C-1C76-4195-B5F9-8E29B4903B9D}" type="presParOf" srcId="{DDDE57CA-88BB-4EC9-94D8-A5D130104265}" destId="{F2B848A8-52EA-4BC9-BB20-04583446C654}" srcOrd="3" destOrd="0" presId="urn:microsoft.com/office/officeart/2005/8/layout/hierarchy2"/>
    <dgm:cxn modelId="{2292A95D-F276-4CF3-9E97-316B4BFDF755}" type="presParOf" srcId="{F2B848A8-52EA-4BC9-BB20-04583446C654}" destId="{18ADEAF5-54F0-4459-BC33-E415D7C86637}" srcOrd="0" destOrd="0" presId="urn:microsoft.com/office/officeart/2005/8/layout/hierarchy2"/>
    <dgm:cxn modelId="{42A162E8-D0ED-414F-9D18-B36B385683C1}" type="presParOf" srcId="{F2B848A8-52EA-4BC9-BB20-04583446C654}" destId="{9F7F719E-A518-4D80-AE23-F7962BD26D43}" srcOrd="1" destOrd="0" presId="urn:microsoft.com/office/officeart/2005/8/layout/hierarchy2"/>
    <dgm:cxn modelId="{D5EFCC15-7118-4120-AE7F-2F41C6C7ECF5}" type="presParOf" srcId="{DDDE57CA-88BB-4EC9-94D8-A5D130104265}" destId="{BA60FCC4-4625-4089-9272-14981E11E7EC}" srcOrd="4" destOrd="0" presId="urn:microsoft.com/office/officeart/2005/8/layout/hierarchy2"/>
    <dgm:cxn modelId="{73F08F6F-9E03-469A-B74F-E73CD1E58C9F}" type="presParOf" srcId="{BA60FCC4-4625-4089-9272-14981E11E7EC}" destId="{80B362C0-1512-47A7-956E-2ECD843E5108}" srcOrd="0" destOrd="0" presId="urn:microsoft.com/office/officeart/2005/8/layout/hierarchy2"/>
    <dgm:cxn modelId="{A62700DF-5917-42B6-B32D-1EE9281C508A}" type="presParOf" srcId="{DDDE57CA-88BB-4EC9-94D8-A5D130104265}" destId="{8D6953F5-3D34-4B82-B257-2DA603AC8912}" srcOrd="5" destOrd="0" presId="urn:microsoft.com/office/officeart/2005/8/layout/hierarchy2"/>
    <dgm:cxn modelId="{4DB12F63-2673-4CC0-BB29-2A8184F6D22C}" type="presParOf" srcId="{8D6953F5-3D34-4B82-B257-2DA603AC8912}" destId="{2AA5ECAC-E940-4BB2-9B93-899E0A83990B}" srcOrd="0" destOrd="0" presId="urn:microsoft.com/office/officeart/2005/8/layout/hierarchy2"/>
    <dgm:cxn modelId="{07B37972-F4B8-46A9-952A-FBE9139EA501}" type="presParOf" srcId="{8D6953F5-3D34-4B82-B257-2DA603AC8912}" destId="{D885AA67-DBA8-4405-AC2C-5CDCBA53F334}" srcOrd="1" destOrd="0" presId="urn:microsoft.com/office/officeart/2005/8/layout/hierarchy2"/>
    <dgm:cxn modelId="{036342B9-41A9-4914-964E-36BE4ED2F74E}" type="presParOf" srcId="{9C9B65CE-0602-45D7-BB1C-DA6D0B322020}" destId="{72B3C8B3-81F0-48B8-B514-0602102D012F}" srcOrd="2" destOrd="0" presId="urn:microsoft.com/office/officeart/2005/8/layout/hierarchy2"/>
    <dgm:cxn modelId="{48BB4FC0-42C7-4174-B41F-12F09CD9FDEC}" type="presParOf" srcId="{72B3C8B3-81F0-48B8-B514-0602102D012F}" destId="{C74571B5-35A3-4322-89A6-2FA7B47E62AE}" srcOrd="0" destOrd="0" presId="urn:microsoft.com/office/officeart/2005/8/layout/hierarchy2"/>
    <dgm:cxn modelId="{083452B9-CFCD-4BDA-9698-A88188BFD2D3}" type="presParOf" srcId="{72B3C8B3-81F0-48B8-B514-0602102D012F}" destId="{F0255015-BF4C-41CD-9CD1-9B85642C510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B50A6862-6D02-4ACC-AB7F-B0F8ACA5D091}">
      <dgm:prSet phldrT="[Tekst]"/>
      <dgm:spPr/>
      <dgm:t>
        <a:bodyPr/>
        <a:lstStyle/>
        <a:p>
          <a:r>
            <a:rPr lang="pl-PL" dirty="0"/>
            <a:t>Podatnik VAT – osoba fizyczna</a:t>
          </a:r>
        </a:p>
      </dgm:t>
    </dgm:pt>
    <dgm:pt modelId="{D04F5A03-46DC-4331-9B02-7099B5205FF0}" type="parTrans" cxnId="{56230AD3-1763-43EB-9E8E-030F16F4DF6B}">
      <dgm:prSet/>
      <dgm:spPr/>
      <dgm:t>
        <a:bodyPr/>
        <a:lstStyle/>
        <a:p>
          <a:endParaRPr lang="pl-PL"/>
        </a:p>
      </dgm:t>
    </dgm:pt>
    <dgm:pt modelId="{AC22104F-9D2B-4CC5-BB28-EF738DE263B5}" type="sibTrans" cxnId="{56230AD3-1763-43EB-9E8E-030F16F4DF6B}">
      <dgm:prSet/>
      <dgm:spPr/>
      <dgm:t>
        <a:bodyPr/>
        <a:lstStyle/>
        <a:p>
          <a:endParaRPr lang="pl-PL"/>
        </a:p>
      </dgm:t>
    </dgm:pt>
    <dgm:pt modelId="{A53A27C1-1C3B-4C31-B155-1DDB621E4520}">
      <dgm:prSet phldrT="[Tekst]"/>
      <dgm:spPr/>
      <dgm:t>
        <a:bodyPr/>
        <a:lstStyle/>
        <a:p>
          <a:r>
            <a:rPr lang="pl-PL" dirty="0"/>
            <a:t>Podpis elektroniczny</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dgm:t>
        <a:bodyPr/>
        <a:lstStyle/>
        <a:p>
          <a:r>
            <a:rPr lang="pl-PL" dirty="0"/>
            <a:t>Osoby fizyczne wyznaczone do określonych czynności</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990FAF13-3CA4-4ACF-B3B9-9AE29F2B7145}">
      <dgm:prSet phldrT="[Tekst]"/>
      <dgm:spPr/>
      <dgm:t>
        <a:bodyPr/>
        <a:lstStyle/>
        <a:p>
          <a:r>
            <a:rPr lang="pl-PL" dirty="0"/>
            <a:t>Podmioty wyznaczone do określonych czynności</a:t>
          </a:r>
        </a:p>
      </dgm:t>
    </dgm:pt>
    <dgm:pt modelId="{2F3C062E-61CC-4773-8123-289A1931A5F7}" type="parTrans" cxnId="{8CC7E664-1B0B-4F3F-BEC1-9A71F671C74B}">
      <dgm:prSet/>
      <dgm:spPr/>
      <dgm:t>
        <a:bodyPr/>
        <a:lstStyle/>
        <a:p>
          <a:endParaRPr lang="pl-PL"/>
        </a:p>
      </dgm:t>
    </dgm:pt>
    <dgm:pt modelId="{643C27C9-24A7-4D5A-BD90-8DAFA8E1BA12}" type="sibTrans" cxnId="{8CC7E664-1B0B-4F3F-BEC1-9A71F671C74B}">
      <dgm:prSet/>
      <dgm:spPr/>
      <dgm:t>
        <a:bodyPr/>
        <a:lstStyle/>
        <a:p>
          <a:endParaRPr lang="pl-PL"/>
        </a:p>
      </dgm:t>
    </dgm:pt>
    <dgm:pt modelId="{CB86C57C-80C5-4C7E-AF02-B32C22EA2D8C}">
      <dgm:prSet phldrT="[Tekst]"/>
      <dgm:spPr/>
      <dgm:t>
        <a:bodyPr/>
        <a:lstStyle/>
        <a:p>
          <a:r>
            <a:rPr lang="pl-PL" dirty="0"/>
            <a:t>Profil Zaufany</a:t>
          </a:r>
        </a:p>
      </dgm:t>
    </dgm:pt>
    <dgm:pt modelId="{04DB18C5-84F5-4354-AF80-9815BDF3AAD0}" type="parTrans" cxnId="{4EBD729D-BCAB-4A53-9285-59D58A615E32}">
      <dgm:prSet/>
      <dgm:spPr/>
      <dgm:t>
        <a:bodyPr/>
        <a:lstStyle/>
        <a:p>
          <a:endParaRPr lang="pl-PL"/>
        </a:p>
      </dgm:t>
    </dgm:pt>
    <dgm:pt modelId="{74618334-384E-4BE9-A16F-5BC7A605D884}" type="sibTrans" cxnId="{4EBD729D-BCAB-4A53-9285-59D58A615E32}">
      <dgm:prSet/>
      <dgm:spPr/>
      <dgm:t>
        <a:bodyPr/>
        <a:lstStyle/>
        <a:p>
          <a:endParaRPr lang="pl-PL"/>
        </a:p>
      </dgm:t>
    </dgm:pt>
    <dgm:pt modelId="{1CD3319A-8F10-4DEA-9D14-9D2200A45533}">
      <dgm:prSet phldrT="[Tekst]"/>
      <dgm:spPr/>
      <dgm:t>
        <a:bodyPr/>
        <a:lstStyle/>
        <a:p>
          <a:r>
            <a:rPr lang="pl-PL" dirty="0"/>
            <a:t>Osoby fizyczne wyznaczone do określonych czynności</a:t>
          </a:r>
        </a:p>
      </dgm:t>
    </dgm:pt>
    <dgm:pt modelId="{5F4E6B23-8052-448B-8CB6-B0ED08C5E0C8}" type="parTrans" cxnId="{A056DE0D-E13F-48A8-820E-A19B60E2B097}">
      <dgm:prSet/>
      <dgm:spPr/>
      <dgm:t>
        <a:bodyPr/>
        <a:lstStyle/>
        <a:p>
          <a:endParaRPr lang="pl-PL"/>
        </a:p>
      </dgm:t>
    </dgm:pt>
    <dgm:pt modelId="{B8E3D507-B57B-4F13-8548-0E970C019B6B}" type="sibTrans" cxnId="{A056DE0D-E13F-48A8-820E-A19B60E2B097}">
      <dgm:prSet/>
      <dgm:spPr/>
      <dgm:t>
        <a:bodyPr/>
        <a:lstStyle/>
        <a:p>
          <a:endParaRPr lang="pl-PL"/>
        </a:p>
      </dgm:t>
    </dgm:pt>
    <dgm:pt modelId="{9E63CF3F-4E7F-4F56-8721-E2A331F9751F}">
      <dgm:prSet/>
      <dgm:spPr/>
      <dgm:t>
        <a:bodyPr/>
        <a:lstStyle/>
        <a:p>
          <a:r>
            <a:rPr lang="pl-PL" dirty="0"/>
            <a:t>Podmioty wyznaczone do określonych czynności</a:t>
          </a:r>
        </a:p>
      </dgm:t>
    </dgm:pt>
    <dgm:pt modelId="{A0FE0BCE-FF24-4967-8E5E-61E7E5163EEC}" type="parTrans" cxnId="{D2842005-DAF3-4DC1-B7B0-2294A1DA60A4}">
      <dgm:prSet/>
      <dgm:spPr/>
      <dgm:t>
        <a:bodyPr/>
        <a:lstStyle/>
        <a:p>
          <a:endParaRPr lang="pl-PL"/>
        </a:p>
      </dgm:t>
    </dgm:pt>
    <dgm:pt modelId="{2CB59C86-5C7B-4EAC-9822-61F1B15C600F}" type="sibTrans" cxnId="{D2842005-DAF3-4DC1-B7B0-2294A1DA60A4}">
      <dgm:prSet/>
      <dgm:spPr/>
      <dgm:t>
        <a:bodyPr/>
        <a:lstStyle/>
        <a:p>
          <a:endParaRPr lang="pl-PL"/>
        </a:p>
      </dgm:t>
    </dgm:pt>
    <dgm:pt modelId="{2DA44B7C-32DC-4F3F-BB2D-D2E045DE98B3}">
      <dgm:prSet/>
      <dgm:spPr/>
      <dgm:t>
        <a:bodyPr/>
        <a:lstStyle/>
        <a:p>
          <a:r>
            <a:rPr lang="pl-PL" dirty="0" err="1"/>
            <a:t>Tokeny</a:t>
          </a:r>
          <a:endParaRPr lang="pl-PL" dirty="0"/>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E15CB428-F209-470F-A70B-D27337038D6C}">
      <dgm:prSet/>
      <dgm:spPr/>
      <dgm:t>
        <a:bodyPr/>
        <a:lstStyle/>
        <a:p>
          <a:r>
            <a:rPr lang="pl-PL" dirty="0" err="1"/>
            <a:t>Tokeny</a:t>
          </a:r>
          <a:endParaRPr lang="pl-PL" dirty="0"/>
        </a:p>
      </dgm:t>
    </dgm:pt>
    <dgm:pt modelId="{B18428CB-9C06-47FB-8160-FFF45781F08C}" type="parTrans" cxnId="{B09976CD-9E28-49A3-A20A-432A14E625E7}">
      <dgm:prSet/>
      <dgm:spPr/>
      <dgm:t>
        <a:bodyPr/>
        <a:lstStyle/>
        <a:p>
          <a:endParaRPr lang="pl-PL"/>
        </a:p>
      </dgm:t>
    </dgm:pt>
    <dgm:pt modelId="{69626FF4-AE73-46B1-9784-9E026E25DB11}" type="sibTrans" cxnId="{B09976CD-9E28-49A3-A20A-432A14E625E7}">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15D03325-8F79-44FF-96D4-4C513893BDE6}" type="pres">
      <dgm:prSet presAssocID="{B50A6862-6D02-4ACC-AB7F-B0F8ACA5D091}" presName="root1" presStyleCnt="0"/>
      <dgm:spPr/>
    </dgm:pt>
    <dgm:pt modelId="{F1C07E28-09FF-4C3C-AD9B-4364E28BC6BB}" type="pres">
      <dgm:prSet presAssocID="{B50A6862-6D02-4ACC-AB7F-B0F8ACA5D091}" presName="LevelOneTextNode" presStyleLbl="node0" presStyleIdx="0" presStyleCnt="1" custScaleX="94390" custScaleY="147360">
        <dgm:presLayoutVars>
          <dgm:chPref val="3"/>
        </dgm:presLayoutVars>
      </dgm:prSet>
      <dgm:spPr/>
    </dgm:pt>
    <dgm:pt modelId="{854E36D2-BAB7-4A50-9C47-0FF998E4DC3D}" type="pres">
      <dgm:prSet presAssocID="{B50A6862-6D02-4ACC-AB7F-B0F8ACA5D091}" presName="level2hierChild" presStyleCnt="0"/>
      <dgm:spPr/>
    </dgm:pt>
    <dgm:pt modelId="{491C703C-5B33-42F5-ADAA-4EE510E85652}" type="pres">
      <dgm:prSet presAssocID="{05ECAAB5-7A38-4DAE-84EC-9EEC47B106B6}" presName="conn2-1" presStyleLbl="parChTrans1D2" presStyleIdx="0" presStyleCnt="2"/>
      <dgm:spPr/>
    </dgm:pt>
    <dgm:pt modelId="{7CA075EF-91DF-4450-AAA7-7060F32C5F3D}" type="pres">
      <dgm:prSet presAssocID="{05ECAAB5-7A38-4DAE-84EC-9EEC47B106B6}" presName="connTx" presStyleLbl="parChTrans1D2" presStyleIdx="0" presStyleCnt="2"/>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2">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6"/>
      <dgm:spPr/>
    </dgm:pt>
    <dgm:pt modelId="{DD191E20-EF8A-4340-8838-06CBFAE56F06}" type="pres">
      <dgm:prSet presAssocID="{57154564-E05B-43A3-9C01-F5B6EA66BBFD}" presName="connTx" presStyleLbl="parChTrans1D3" presStyleIdx="0" presStyleCnt="6"/>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6">
        <dgm:presLayoutVars>
          <dgm:chPref val="3"/>
        </dgm:presLayoutVars>
      </dgm:prSet>
      <dgm:spPr/>
    </dgm:pt>
    <dgm:pt modelId="{BD04BA0C-D6A4-4937-9A0E-C3CB1F2E9AB7}" type="pres">
      <dgm:prSet presAssocID="{F7EDEEAF-BBA3-4CE5-85ED-F041E6FD46E1}" presName="level3hierChild" presStyleCnt="0"/>
      <dgm:spPr/>
    </dgm:pt>
    <dgm:pt modelId="{398C7DE5-02AD-4356-9A0D-A5F51806B599}" type="pres">
      <dgm:prSet presAssocID="{2F3C062E-61CC-4773-8123-289A1931A5F7}" presName="conn2-1" presStyleLbl="parChTrans1D3" presStyleIdx="1" presStyleCnt="6"/>
      <dgm:spPr/>
    </dgm:pt>
    <dgm:pt modelId="{23CB38F2-7788-4379-A0C8-A668286DF18D}" type="pres">
      <dgm:prSet presAssocID="{2F3C062E-61CC-4773-8123-289A1931A5F7}" presName="connTx" presStyleLbl="parChTrans1D3" presStyleIdx="1" presStyleCnt="6"/>
      <dgm:spPr/>
    </dgm:pt>
    <dgm:pt modelId="{1ADBCD16-17F3-40A0-A099-9C21863D661F}" type="pres">
      <dgm:prSet presAssocID="{990FAF13-3CA4-4ACF-B3B9-9AE29F2B7145}" presName="root2" presStyleCnt="0"/>
      <dgm:spPr/>
    </dgm:pt>
    <dgm:pt modelId="{75084D37-117E-48F4-91B8-3D4C88D23DC7}" type="pres">
      <dgm:prSet presAssocID="{990FAF13-3CA4-4ACF-B3B9-9AE29F2B7145}" presName="LevelTwoTextNode" presStyleLbl="node3" presStyleIdx="1" presStyleCnt="6">
        <dgm:presLayoutVars>
          <dgm:chPref val="3"/>
        </dgm:presLayoutVars>
      </dgm:prSet>
      <dgm:spPr/>
    </dgm:pt>
    <dgm:pt modelId="{E8E68B1B-CEAB-43BA-B3BC-6F27A6F0F430}" type="pres">
      <dgm:prSet presAssocID="{990FAF13-3CA4-4ACF-B3B9-9AE29F2B7145}" presName="level3hierChild" presStyleCnt="0"/>
      <dgm:spPr/>
    </dgm:pt>
    <dgm:pt modelId="{C0D781B2-F3F6-4E16-9CC0-0CB0D7D10DCA}" type="pres">
      <dgm:prSet presAssocID="{BA3F5C8F-880D-4E62-949D-167D2B7CB78A}" presName="conn2-1" presStyleLbl="parChTrans1D3" presStyleIdx="2" presStyleCnt="6"/>
      <dgm:spPr/>
    </dgm:pt>
    <dgm:pt modelId="{BF98F831-F6C6-4D54-801A-E7C63AB47F75}" type="pres">
      <dgm:prSet presAssocID="{BA3F5C8F-880D-4E62-949D-167D2B7CB78A}" presName="connTx" presStyleLbl="parChTrans1D3" presStyleIdx="2" presStyleCnt="6"/>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2" presStyleCnt="6">
        <dgm:presLayoutVars>
          <dgm:chPref val="3"/>
        </dgm:presLayoutVars>
      </dgm:prSet>
      <dgm:spPr/>
    </dgm:pt>
    <dgm:pt modelId="{9F7F719E-A518-4D80-AE23-F7962BD26D43}" type="pres">
      <dgm:prSet presAssocID="{2DA44B7C-32DC-4F3F-BB2D-D2E045DE98B3}" presName="level3hierChild" presStyleCnt="0"/>
      <dgm:spPr/>
    </dgm:pt>
    <dgm:pt modelId="{789E9730-5E27-45E5-8F78-26378FAC1B6D}" type="pres">
      <dgm:prSet presAssocID="{04DB18C5-84F5-4354-AF80-9815BDF3AAD0}" presName="conn2-1" presStyleLbl="parChTrans1D2" presStyleIdx="1" presStyleCnt="2"/>
      <dgm:spPr/>
    </dgm:pt>
    <dgm:pt modelId="{5AD92FB8-3FE7-44AF-93F1-AD7404A78B11}" type="pres">
      <dgm:prSet presAssocID="{04DB18C5-84F5-4354-AF80-9815BDF3AAD0}" presName="connTx" presStyleLbl="parChTrans1D2" presStyleIdx="1" presStyleCnt="2"/>
      <dgm:spPr/>
    </dgm:pt>
    <dgm:pt modelId="{0558FE32-5492-4A1F-9999-7B5397C4FD99}" type="pres">
      <dgm:prSet presAssocID="{CB86C57C-80C5-4C7E-AF02-B32C22EA2D8C}" presName="root2" presStyleCnt="0"/>
      <dgm:spPr/>
    </dgm:pt>
    <dgm:pt modelId="{BD52B8F4-D6DE-4DB3-808A-737E39530A5C}" type="pres">
      <dgm:prSet presAssocID="{CB86C57C-80C5-4C7E-AF02-B32C22EA2D8C}" presName="LevelTwoTextNode" presStyleLbl="node2" presStyleIdx="1" presStyleCnt="2">
        <dgm:presLayoutVars>
          <dgm:chPref val="3"/>
        </dgm:presLayoutVars>
      </dgm:prSet>
      <dgm:spPr/>
    </dgm:pt>
    <dgm:pt modelId="{19DCCFEB-3FB0-4784-8895-CF6594893BE1}" type="pres">
      <dgm:prSet presAssocID="{CB86C57C-80C5-4C7E-AF02-B32C22EA2D8C}" presName="level3hierChild" presStyleCnt="0"/>
      <dgm:spPr/>
    </dgm:pt>
    <dgm:pt modelId="{08496750-67DC-4320-BBE1-E0FE2EEEBF02}" type="pres">
      <dgm:prSet presAssocID="{5F4E6B23-8052-448B-8CB6-B0ED08C5E0C8}" presName="conn2-1" presStyleLbl="parChTrans1D3" presStyleIdx="3" presStyleCnt="6"/>
      <dgm:spPr/>
    </dgm:pt>
    <dgm:pt modelId="{00216071-AF22-4BCF-B37D-AF9145E78E47}" type="pres">
      <dgm:prSet presAssocID="{5F4E6B23-8052-448B-8CB6-B0ED08C5E0C8}" presName="connTx" presStyleLbl="parChTrans1D3" presStyleIdx="3" presStyleCnt="6"/>
      <dgm:spPr/>
    </dgm:pt>
    <dgm:pt modelId="{19BE295C-265B-4841-906F-B72F76B76B86}" type="pres">
      <dgm:prSet presAssocID="{1CD3319A-8F10-4DEA-9D14-9D2200A45533}" presName="root2" presStyleCnt="0"/>
      <dgm:spPr/>
    </dgm:pt>
    <dgm:pt modelId="{4787E509-63FA-4263-AB9C-FAF1C60A170C}" type="pres">
      <dgm:prSet presAssocID="{1CD3319A-8F10-4DEA-9D14-9D2200A45533}" presName="LevelTwoTextNode" presStyleLbl="node3" presStyleIdx="3" presStyleCnt="6">
        <dgm:presLayoutVars>
          <dgm:chPref val="3"/>
        </dgm:presLayoutVars>
      </dgm:prSet>
      <dgm:spPr/>
    </dgm:pt>
    <dgm:pt modelId="{E1D980DA-F988-4E06-8D79-3265A6CE155B}" type="pres">
      <dgm:prSet presAssocID="{1CD3319A-8F10-4DEA-9D14-9D2200A45533}" presName="level3hierChild" presStyleCnt="0"/>
      <dgm:spPr/>
    </dgm:pt>
    <dgm:pt modelId="{515A8B1D-6F9A-4906-B0E2-6E7EF4AF7EFB}" type="pres">
      <dgm:prSet presAssocID="{A0FE0BCE-FF24-4967-8E5E-61E7E5163EEC}" presName="conn2-1" presStyleLbl="parChTrans1D3" presStyleIdx="4" presStyleCnt="6"/>
      <dgm:spPr/>
    </dgm:pt>
    <dgm:pt modelId="{EAA12259-175C-444D-BD38-952EF9C553D4}" type="pres">
      <dgm:prSet presAssocID="{A0FE0BCE-FF24-4967-8E5E-61E7E5163EEC}" presName="connTx" presStyleLbl="parChTrans1D3" presStyleIdx="4" presStyleCnt="6"/>
      <dgm:spPr/>
    </dgm:pt>
    <dgm:pt modelId="{03A660B8-7A62-4DA4-930E-71642AB8EDC9}" type="pres">
      <dgm:prSet presAssocID="{9E63CF3F-4E7F-4F56-8721-E2A331F9751F}" presName="root2" presStyleCnt="0"/>
      <dgm:spPr/>
    </dgm:pt>
    <dgm:pt modelId="{C6868A6F-DDCD-48DF-9F39-F73709D8EA11}" type="pres">
      <dgm:prSet presAssocID="{9E63CF3F-4E7F-4F56-8721-E2A331F9751F}" presName="LevelTwoTextNode" presStyleLbl="node3" presStyleIdx="4" presStyleCnt="6">
        <dgm:presLayoutVars>
          <dgm:chPref val="3"/>
        </dgm:presLayoutVars>
      </dgm:prSet>
      <dgm:spPr/>
    </dgm:pt>
    <dgm:pt modelId="{70B380D9-E134-45BB-A3C1-FFF3E74845F6}" type="pres">
      <dgm:prSet presAssocID="{9E63CF3F-4E7F-4F56-8721-E2A331F9751F}" presName="level3hierChild" presStyleCnt="0"/>
      <dgm:spPr/>
    </dgm:pt>
    <dgm:pt modelId="{1AE2A43B-3D80-4EBD-8A73-5486ECEA9C75}" type="pres">
      <dgm:prSet presAssocID="{B18428CB-9C06-47FB-8160-FFF45781F08C}" presName="conn2-1" presStyleLbl="parChTrans1D3" presStyleIdx="5" presStyleCnt="6"/>
      <dgm:spPr/>
    </dgm:pt>
    <dgm:pt modelId="{325E78F9-65DB-4A80-A9E3-FA7DE4A44CE7}" type="pres">
      <dgm:prSet presAssocID="{B18428CB-9C06-47FB-8160-FFF45781F08C}" presName="connTx" presStyleLbl="parChTrans1D3" presStyleIdx="5" presStyleCnt="6"/>
      <dgm:spPr/>
    </dgm:pt>
    <dgm:pt modelId="{24D687B8-71C6-4AF7-B982-F907CF061897}" type="pres">
      <dgm:prSet presAssocID="{E15CB428-F209-470F-A70B-D27337038D6C}" presName="root2" presStyleCnt="0"/>
      <dgm:spPr/>
    </dgm:pt>
    <dgm:pt modelId="{AB87E88D-843E-48FF-A935-C08FA3094F4B}" type="pres">
      <dgm:prSet presAssocID="{E15CB428-F209-470F-A70B-D27337038D6C}" presName="LevelTwoTextNode" presStyleLbl="node3" presStyleIdx="5" presStyleCnt="6">
        <dgm:presLayoutVars>
          <dgm:chPref val="3"/>
        </dgm:presLayoutVars>
      </dgm:prSet>
      <dgm:spPr/>
    </dgm:pt>
    <dgm:pt modelId="{ABBB2418-7546-46B7-B510-A596DB238475}" type="pres">
      <dgm:prSet presAssocID="{E15CB428-F209-470F-A70B-D27337038D6C}" presName="level3hierChild" presStyleCnt="0"/>
      <dgm:spPr/>
    </dgm:pt>
  </dgm:ptLst>
  <dgm:cxnLst>
    <dgm:cxn modelId="{D2842005-DAF3-4DC1-B7B0-2294A1DA60A4}" srcId="{CB86C57C-80C5-4C7E-AF02-B32C22EA2D8C}" destId="{9E63CF3F-4E7F-4F56-8721-E2A331F9751F}" srcOrd="1" destOrd="0" parTransId="{A0FE0BCE-FF24-4967-8E5E-61E7E5163EEC}" sibTransId="{2CB59C86-5C7B-4EAC-9822-61F1B15C600F}"/>
    <dgm:cxn modelId="{449AE207-1777-4497-9AF7-B4748948E4C1}" type="presOf" srcId="{2F3C062E-61CC-4773-8123-289A1931A5F7}" destId="{23CB38F2-7788-4379-A0C8-A668286DF18D}" srcOrd="1" destOrd="0" presId="urn:microsoft.com/office/officeart/2005/8/layout/hierarchy2"/>
    <dgm:cxn modelId="{A056DE0D-E13F-48A8-820E-A19B60E2B097}" srcId="{CB86C57C-80C5-4C7E-AF02-B32C22EA2D8C}" destId="{1CD3319A-8F10-4DEA-9D14-9D2200A45533}" srcOrd="0" destOrd="0" parTransId="{5F4E6B23-8052-448B-8CB6-B0ED08C5E0C8}" sibTransId="{B8E3D507-B57B-4F13-8548-0E970C019B6B}"/>
    <dgm:cxn modelId="{8A4BFD0E-9712-4DC0-BBB6-6E8958AD2C6D}" type="presOf" srcId="{05ECAAB5-7A38-4DAE-84EC-9EEC47B106B6}" destId="{7CA075EF-91DF-4450-AAA7-7060F32C5F3D}" srcOrd="1" destOrd="0" presId="urn:microsoft.com/office/officeart/2005/8/layout/hierarchy2"/>
    <dgm:cxn modelId="{90C1B51E-E861-4EA6-950D-6A4CEE938DFD}" type="presOf" srcId="{B18428CB-9C06-47FB-8160-FFF45781F08C}" destId="{1AE2A43B-3D80-4EBD-8A73-5486ECEA9C75}" srcOrd="0" destOrd="0" presId="urn:microsoft.com/office/officeart/2005/8/layout/hierarchy2"/>
    <dgm:cxn modelId="{8B974631-6EA6-4A91-955B-31785529B56E}" type="presOf" srcId="{1CD3319A-8F10-4DEA-9D14-9D2200A45533}" destId="{4787E509-63FA-4263-AB9C-FAF1C60A170C}" srcOrd="0" destOrd="0" presId="urn:microsoft.com/office/officeart/2005/8/layout/hierarchy2"/>
    <dgm:cxn modelId="{55741D35-51BA-4348-B7D7-2EEFF86A246E}" type="presOf" srcId="{9E63CF3F-4E7F-4F56-8721-E2A331F9751F}" destId="{C6868A6F-DDCD-48DF-9F39-F73709D8EA11}" srcOrd="0" destOrd="0" presId="urn:microsoft.com/office/officeart/2005/8/layout/hierarchy2"/>
    <dgm:cxn modelId="{8B01E739-6763-4E01-B9B5-2936C8E976D7}" type="presOf" srcId="{F7EDEEAF-BBA3-4CE5-85ED-F041E6FD46E1}" destId="{9EEB9D24-E8F0-49EC-B5FC-F6F94B81996D}" srcOrd="0" destOrd="0" presId="urn:microsoft.com/office/officeart/2005/8/layout/hierarchy2"/>
    <dgm:cxn modelId="{61C72841-D6FC-446B-A5E4-BEA7FB03DB1E}" type="presOf" srcId="{A53A27C1-1C3B-4C31-B155-1DDB621E4520}" destId="{F21A90AB-BAC4-4B8F-913B-549837DE7407}" srcOrd="0" destOrd="0" presId="urn:microsoft.com/office/officeart/2005/8/layout/hierarchy2"/>
    <dgm:cxn modelId="{8CC7E664-1B0B-4F3F-BEC1-9A71F671C74B}" srcId="{A53A27C1-1C3B-4C31-B155-1DDB621E4520}" destId="{990FAF13-3CA4-4ACF-B3B9-9AE29F2B7145}" srcOrd="1" destOrd="0" parTransId="{2F3C062E-61CC-4773-8123-289A1931A5F7}" sibTransId="{643C27C9-24A7-4D5A-BD90-8DAFA8E1BA12}"/>
    <dgm:cxn modelId="{95EFEF44-2882-42D7-BB72-AFD5FD442EF2}" type="presOf" srcId="{E15CB428-F209-470F-A70B-D27337038D6C}" destId="{AB87E88D-843E-48FF-A935-C08FA3094F4B}" srcOrd="0" destOrd="0" presId="urn:microsoft.com/office/officeart/2005/8/layout/hierarchy2"/>
    <dgm:cxn modelId="{4EAE486A-4062-4028-BB5F-0CAAA92A1F74}" type="presOf" srcId="{04DB18C5-84F5-4354-AF80-9815BDF3AAD0}" destId="{5AD92FB8-3FE7-44AF-93F1-AD7404A78B11}" srcOrd="1" destOrd="0" presId="urn:microsoft.com/office/officeart/2005/8/layout/hierarchy2"/>
    <dgm:cxn modelId="{3DE2814C-04B0-4D9C-8886-D60F61E7CC39}" type="presOf" srcId="{A0FE0BCE-FF24-4967-8E5E-61E7E5163EEC}" destId="{EAA12259-175C-444D-BD38-952EF9C553D4}" srcOrd="1" destOrd="0" presId="urn:microsoft.com/office/officeart/2005/8/layout/hierarchy2"/>
    <dgm:cxn modelId="{8755E871-566A-4043-B36A-501D444B6C48}" type="presOf" srcId="{5F4E6B23-8052-448B-8CB6-B0ED08C5E0C8}" destId="{08496750-67DC-4320-BBE1-E0FE2EEEBF02}" srcOrd="0" destOrd="0" presId="urn:microsoft.com/office/officeart/2005/8/layout/hierarchy2"/>
    <dgm:cxn modelId="{30387674-B011-4413-BF32-276BCE08A7C5}" type="presOf" srcId="{04DB18C5-84F5-4354-AF80-9815BDF3AAD0}" destId="{789E9730-5E27-45E5-8F78-26378FAC1B6D}" srcOrd="0" destOrd="0" presId="urn:microsoft.com/office/officeart/2005/8/layout/hierarchy2"/>
    <dgm:cxn modelId="{70946457-CE64-4DA4-86A8-CE661BD0FC48}" type="presOf" srcId="{BA3F5C8F-880D-4E62-949D-167D2B7CB78A}" destId="{BF98F831-F6C6-4D54-801A-E7C63AB47F75}" srcOrd="1" destOrd="0" presId="urn:microsoft.com/office/officeart/2005/8/layout/hierarchy2"/>
    <dgm:cxn modelId="{0EFA1E7F-C2A2-4D67-830C-866653AD571A}" type="presOf" srcId="{57154564-E05B-43A3-9C01-F5B6EA66BBFD}" destId="{DD191E20-EF8A-4340-8838-06CBFAE56F06}" srcOrd="1" destOrd="0" presId="urn:microsoft.com/office/officeart/2005/8/layout/hierarchy2"/>
    <dgm:cxn modelId="{F55D9E8B-D0FB-4959-A92D-1AB6F5EFF43B}" type="presOf" srcId="{A0FE0BCE-FF24-4967-8E5E-61E7E5163EEC}" destId="{515A8B1D-6F9A-4906-B0E2-6E7EF4AF7EFB}" srcOrd="0" destOrd="0" presId="urn:microsoft.com/office/officeart/2005/8/layout/hierarchy2"/>
    <dgm:cxn modelId="{E3BC288F-4A87-498C-953E-D5326649D22B}" srcId="{B50A6862-6D02-4ACC-AB7F-B0F8ACA5D091}" destId="{A53A27C1-1C3B-4C31-B155-1DDB621E4520}" srcOrd="0" destOrd="0" parTransId="{05ECAAB5-7A38-4DAE-84EC-9EEC47B106B6}" sibTransId="{09E40935-DB78-40EC-AE2D-89F4FCA358F7}"/>
    <dgm:cxn modelId="{D015A099-FBF2-4C0D-938A-8C298FA0273A}" srcId="{A53A27C1-1C3B-4C31-B155-1DDB621E4520}" destId="{2DA44B7C-32DC-4F3F-BB2D-D2E045DE98B3}" srcOrd="2" destOrd="0" parTransId="{BA3F5C8F-880D-4E62-949D-167D2B7CB78A}" sibTransId="{4D8996D1-DBE9-444F-85CF-2B53B911A280}"/>
    <dgm:cxn modelId="{3AF5199B-E83F-45BA-9A48-AB66D7B42C70}" type="presOf" srcId="{2DA44B7C-32DC-4F3F-BB2D-D2E045DE98B3}" destId="{18ADEAF5-54F0-4459-BC33-E415D7C86637}" srcOrd="0" destOrd="0" presId="urn:microsoft.com/office/officeart/2005/8/layout/hierarchy2"/>
    <dgm:cxn modelId="{2566709D-9B51-43B2-8C5A-B9CA3DB416B3}" type="presOf" srcId="{CB86C57C-80C5-4C7E-AF02-B32C22EA2D8C}" destId="{BD52B8F4-D6DE-4DB3-808A-737E39530A5C}" srcOrd="0" destOrd="0" presId="urn:microsoft.com/office/officeart/2005/8/layout/hierarchy2"/>
    <dgm:cxn modelId="{4EBD729D-BCAB-4A53-9285-59D58A615E32}" srcId="{B50A6862-6D02-4ACC-AB7F-B0F8ACA5D091}" destId="{CB86C57C-80C5-4C7E-AF02-B32C22EA2D8C}" srcOrd="1" destOrd="0" parTransId="{04DB18C5-84F5-4354-AF80-9815BDF3AAD0}" sibTransId="{74618334-384E-4BE9-A16F-5BC7A605D884}"/>
    <dgm:cxn modelId="{7568FAA5-5EE2-407F-BE02-7BD590FD7014}" type="presOf" srcId="{B50A6862-6D02-4ACC-AB7F-B0F8ACA5D091}" destId="{F1C07E28-09FF-4C3C-AD9B-4364E28BC6BB}" srcOrd="0" destOrd="0" presId="urn:microsoft.com/office/officeart/2005/8/layout/hierarchy2"/>
    <dgm:cxn modelId="{6D85C2B0-253E-4981-8D48-F62DB1D13521}" type="presOf" srcId="{57154564-E05B-43A3-9C01-F5B6EA66BBFD}" destId="{AAA6B399-22E4-4CD6-969B-C97BA4D56963}" srcOrd="0" destOrd="0" presId="urn:microsoft.com/office/officeart/2005/8/layout/hierarchy2"/>
    <dgm:cxn modelId="{835ED5B4-FC2F-4F26-B6D1-D4DB4E45FAE3}" type="presOf" srcId="{B18428CB-9C06-47FB-8160-FFF45781F08C}" destId="{325E78F9-65DB-4A80-A9E3-FA7DE4A44CE7}" srcOrd="1" destOrd="0" presId="urn:microsoft.com/office/officeart/2005/8/layout/hierarchy2"/>
    <dgm:cxn modelId="{726CDAB4-CBEE-4790-ADDC-E630CC82F946}" type="presOf" srcId="{BA3F5C8F-880D-4E62-949D-167D2B7CB78A}" destId="{C0D781B2-F3F6-4E16-9CC0-0CB0D7D10DCA}" srcOrd="0" destOrd="0" presId="urn:microsoft.com/office/officeart/2005/8/layout/hierarchy2"/>
    <dgm:cxn modelId="{59F592BE-EECC-4FAC-8C20-24B2A995B3B7}" type="presOf" srcId="{2F3C062E-61CC-4773-8123-289A1931A5F7}" destId="{398C7DE5-02AD-4356-9A0D-A5F51806B599}" srcOrd="0"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B09976CD-9E28-49A3-A20A-432A14E625E7}" srcId="{CB86C57C-80C5-4C7E-AF02-B32C22EA2D8C}" destId="{E15CB428-F209-470F-A70B-D27337038D6C}" srcOrd="2" destOrd="0" parTransId="{B18428CB-9C06-47FB-8160-FFF45781F08C}" sibTransId="{69626FF4-AE73-46B1-9784-9E026E25DB11}"/>
    <dgm:cxn modelId="{56230AD3-1763-43EB-9E8E-030F16F4DF6B}" srcId="{A7D3838D-69AC-4E1B-8C17-9FB236C2633C}" destId="{B50A6862-6D02-4ACC-AB7F-B0F8ACA5D091}" srcOrd="0" destOrd="0" parTransId="{D04F5A03-46DC-4331-9B02-7099B5205FF0}" sibTransId="{AC22104F-9D2B-4CC5-BB28-EF738DE263B5}"/>
    <dgm:cxn modelId="{CC88C2D3-28B4-442A-8D90-DF7C6D8C7343}" srcId="{A53A27C1-1C3B-4C31-B155-1DDB621E4520}" destId="{F7EDEEAF-BBA3-4CE5-85ED-F041E6FD46E1}" srcOrd="0" destOrd="0" parTransId="{57154564-E05B-43A3-9C01-F5B6EA66BBFD}" sibTransId="{3C60D845-B596-423B-B477-CBFB0299D4C7}"/>
    <dgm:cxn modelId="{43EF58DE-3E1E-4ADE-821F-A52CA15EDC6A}" type="presOf" srcId="{5F4E6B23-8052-448B-8CB6-B0ED08C5E0C8}" destId="{00216071-AF22-4BCF-B37D-AF9145E78E47}" srcOrd="1" destOrd="0" presId="urn:microsoft.com/office/officeart/2005/8/layout/hierarchy2"/>
    <dgm:cxn modelId="{CFFF8AF8-DC76-473F-8DEF-6BDA885BEF28}" type="presOf" srcId="{05ECAAB5-7A38-4DAE-84EC-9EEC47B106B6}" destId="{491C703C-5B33-42F5-ADAA-4EE510E85652}" srcOrd="0" destOrd="0" presId="urn:microsoft.com/office/officeart/2005/8/layout/hierarchy2"/>
    <dgm:cxn modelId="{AC0670FE-3C4C-489F-A146-7848619DC3C4}" type="presOf" srcId="{990FAF13-3CA4-4ACF-B3B9-9AE29F2B7145}" destId="{75084D37-117E-48F4-91B8-3D4C88D23DC7}" srcOrd="0" destOrd="0" presId="urn:microsoft.com/office/officeart/2005/8/layout/hierarchy2"/>
    <dgm:cxn modelId="{0E5A465E-8947-4DE6-B89B-6C1F8A6334C1}" type="presParOf" srcId="{9C9B65CE-0602-45D7-BB1C-DA6D0B322020}" destId="{15D03325-8F79-44FF-96D4-4C513893BDE6}" srcOrd="0" destOrd="0" presId="urn:microsoft.com/office/officeart/2005/8/layout/hierarchy2"/>
    <dgm:cxn modelId="{D51A42BE-7925-4F9E-810C-B9A5CD6D2C02}" type="presParOf" srcId="{15D03325-8F79-44FF-96D4-4C513893BDE6}" destId="{F1C07E28-09FF-4C3C-AD9B-4364E28BC6BB}" srcOrd="0" destOrd="0" presId="urn:microsoft.com/office/officeart/2005/8/layout/hierarchy2"/>
    <dgm:cxn modelId="{4C6B3A3B-3D1A-4A03-9768-AA530269C9C0}" type="presParOf" srcId="{15D03325-8F79-44FF-96D4-4C513893BDE6}" destId="{854E36D2-BAB7-4A50-9C47-0FF998E4DC3D}" srcOrd="1" destOrd="0" presId="urn:microsoft.com/office/officeart/2005/8/layout/hierarchy2"/>
    <dgm:cxn modelId="{206FF795-3A2C-42D2-BA59-2ACC38E7C008}" type="presParOf" srcId="{854E36D2-BAB7-4A50-9C47-0FF998E4DC3D}" destId="{491C703C-5B33-42F5-ADAA-4EE510E85652}" srcOrd="0" destOrd="0" presId="urn:microsoft.com/office/officeart/2005/8/layout/hierarchy2"/>
    <dgm:cxn modelId="{48EC2322-3CE6-45EF-AF71-9DD5E70DCD85}" type="presParOf" srcId="{491C703C-5B33-42F5-ADAA-4EE510E85652}" destId="{7CA075EF-91DF-4450-AAA7-7060F32C5F3D}" srcOrd="0" destOrd="0" presId="urn:microsoft.com/office/officeart/2005/8/layout/hierarchy2"/>
    <dgm:cxn modelId="{E6BD8986-0BF8-47D4-88D8-E9B23AA66840}" type="presParOf" srcId="{854E36D2-BAB7-4A50-9C47-0FF998E4DC3D}" destId="{1139FA80-D0F3-4C71-9E00-E7A48E491924}" srcOrd="1" destOrd="0" presId="urn:microsoft.com/office/officeart/2005/8/layout/hierarchy2"/>
    <dgm:cxn modelId="{3197DD77-2C86-4DCD-8E62-E146010C30BD}" type="presParOf" srcId="{1139FA80-D0F3-4C71-9E00-E7A48E491924}" destId="{F21A90AB-BAC4-4B8F-913B-549837DE7407}" srcOrd="0" destOrd="0" presId="urn:microsoft.com/office/officeart/2005/8/layout/hierarchy2"/>
    <dgm:cxn modelId="{B6811E4D-1AF2-4CF8-9E7F-275352A6B1CE}" type="presParOf" srcId="{1139FA80-D0F3-4C71-9E00-E7A48E491924}" destId="{DDDE57CA-88BB-4EC9-94D8-A5D130104265}" srcOrd="1" destOrd="0" presId="urn:microsoft.com/office/officeart/2005/8/layout/hierarchy2"/>
    <dgm:cxn modelId="{571A8523-46C9-4988-BEBB-421A55198096}" type="presParOf" srcId="{DDDE57CA-88BB-4EC9-94D8-A5D130104265}" destId="{AAA6B399-22E4-4CD6-969B-C97BA4D56963}" srcOrd="0" destOrd="0" presId="urn:microsoft.com/office/officeart/2005/8/layout/hierarchy2"/>
    <dgm:cxn modelId="{188BE471-CF3F-4444-A45E-BFB7E3D6CD84}" type="presParOf" srcId="{AAA6B399-22E4-4CD6-969B-C97BA4D56963}" destId="{DD191E20-EF8A-4340-8838-06CBFAE56F06}" srcOrd="0" destOrd="0" presId="urn:microsoft.com/office/officeart/2005/8/layout/hierarchy2"/>
    <dgm:cxn modelId="{16A12EA6-EF4D-427E-8CAD-C28422E178C8}" type="presParOf" srcId="{DDDE57CA-88BB-4EC9-94D8-A5D130104265}" destId="{F1ED4663-0217-4576-AE75-3BD9C63B7ACE}" srcOrd="1" destOrd="0" presId="urn:microsoft.com/office/officeart/2005/8/layout/hierarchy2"/>
    <dgm:cxn modelId="{D1A5B138-AAAC-4E9D-9491-A7D97EB9057F}" type="presParOf" srcId="{F1ED4663-0217-4576-AE75-3BD9C63B7ACE}" destId="{9EEB9D24-E8F0-49EC-B5FC-F6F94B81996D}" srcOrd="0" destOrd="0" presId="urn:microsoft.com/office/officeart/2005/8/layout/hierarchy2"/>
    <dgm:cxn modelId="{0136B297-E960-4A96-BAEC-7D6233B90F26}" type="presParOf" srcId="{F1ED4663-0217-4576-AE75-3BD9C63B7ACE}" destId="{BD04BA0C-D6A4-4937-9A0E-C3CB1F2E9AB7}" srcOrd="1" destOrd="0" presId="urn:microsoft.com/office/officeart/2005/8/layout/hierarchy2"/>
    <dgm:cxn modelId="{5EE3D761-6354-4F46-8302-D2089E065B50}" type="presParOf" srcId="{DDDE57CA-88BB-4EC9-94D8-A5D130104265}" destId="{398C7DE5-02AD-4356-9A0D-A5F51806B599}" srcOrd="2" destOrd="0" presId="urn:microsoft.com/office/officeart/2005/8/layout/hierarchy2"/>
    <dgm:cxn modelId="{31AB6C8B-D538-41F9-AE8F-F35D889FA4CD}" type="presParOf" srcId="{398C7DE5-02AD-4356-9A0D-A5F51806B599}" destId="{23CB38F2-7788-4379-A0C8-A668286DF18D}" srcOrd="0" destOrd="0" presId="urn:microsoft.com/office/officeart/2005/8/layout/hierarchy2"/>
    <dgm:cxn modelId="{45AC85FD-E66A-41C9-A4C2-FB7DE83F127E}" type="presParOf" srcId="{DDDE57CA-88BB-4EC9-94D8-A5D130104265}" destId="{1ADBCD16-17F3-40A0-A099-9C21863D661F}" srcOrd="3" destOrd="0" presId="urn:microsoft.com/office/officeart/2005/8/layout/hierarchy2"/>
    <dgm:cxn modelId="{82FB4143-53FD-45B1-A11F-D9574A7D4ED9}" type="presParOf" srcId="{1ADBCD16-17F3-40A0-A099-9C21863D661F}" destId="{75084D37-117E-48F4-91B8-3D4C88D23DC7}" srcOrd="0" destOrd="0" presId="urn:microsoft.com/office/officeart/2005/8/layout/hierarchy2"/>
    <dgm:cxn modelId="{7AA11D32-3FE6-4243-9A35-E072CD268431}" type="presParOf" srcId="{1ADBCD16-17F3-40A0-A099-9C21863D661F}" destId="{E8E68B1B-CEAB-43BA-B3BC-6F27A6F0F430}" srcOrd="1" destOrd="0" presId="urn:microsoft.com/office/officeart/2005/8/layout/hierarchy2"/>
    <dgm:cxn modelId="{0E93CA3D-D372-44C4-A0FC-D036CBCA706A}" type="presParOf" srcId="{DDDE57CA-88BB-4EC9-94D8-A5D130104265}" destId="{C0D781B2-F3F6-4E16-9CC0-0CB0D7D10DCA}" srcOrd="4" destOrd="0" presId="urn:microsoft.com/office/officeart/2005/8/layout/hierarchy2"/>
    <dgm:cxn modelId="{6C4607B0-A59D-4961-B41C-B09CD29F84F5}" type="presParOf" srcId="{C0D781B2-F3F6-4E16-9CC0-0CB0D7D10DCA}" destId="{BF98F831-F6C6-4D54-801A-E7C63AB47F75}" srcOrd="0" destOrd="0" presId="urn:microsoft.com/office/officeart/2005/8/layout/hierarchy2"/>
    <dgm:cxn modelId="{460B29D4-71F7-4C83-B9FF-EE4FCB64BA81}" type="presParOf" srcId="{DDDE57CA-88BB-4EC9-94D8-A5D130104265}" destId="{F2B848A8-52EA-4BC9-BB20-04583446C654}" srcOrd="5" destOrd="0" presId="urn:microsoft.com/office/officeart/2005/8/layout/hierarchy2"/>
    <dgm:cxn modelId="{A90E10E8-30A2-4989-9C6D-AC5DB166CF8F}" type="presParOf" srcId="{F2B848A8-52EA-4BC9-BB20-04583446C654}" destId="{18ADEAF5-54F0-4459-BC33-E415D7C86637}" srcOrd="0" destOrd="0" presId="urn:microsoft.com/office/officeart/2005/8/layout/hierarchy2"/>
    <dgm:cxn modelId="{846283FF-5859-458F-B6E8-B95A3B0C7ED1}" type="presParOf" srcId="{F2B848A8-52EA-4BC9-BB20-04583446C654}" destId="{9F7F719E-A518-4D80-AE23-F7962BD26D43}" srcOrd="1" destOrd="0" presId="urn:microsoft.com/office/officeart/2005/8/layout/hierarchy2"/>
    <dgm:cxn modelId="{2F4CB9E1-C521-417C-96B6-96FDC4582502}" type="presParOf" srcId="{854E36D2-BAB7-4A50-9C47-0FF998E4DC3D}" destId="{789E9730-5E27-45E5-8F78-26378FAC1B6D}" srcOrd="2" destOrd="0" presId="urn:microsoft.com/office/officeart/2005/8/layout/hierarchy2"/>
    <dgm:cxn modelId="{0A110951-6908-4E42-887A-BAF646F7FC9B}" type="presParOf" srcId="{789E9730-5E27-45E5-8F78-26378FAC1B6D}" destId="{5AD92FB8-3FE7-44AF-93F1-AD7404A78B11}" srcOrd="0" destOrd="0" presId="urn:microsoft.com/office/officeart/2005/8/layout/hierarchy2"/>
    <dgm:cxn modelId="{C73DF888-6B6A-4A37-9EB9-E4E955D4494A}" type="presParOf" srcId="{854E36D2-BAB7-4A50-9C47-0FF998E4DC3D}" destId="{0558FE32-5492-4A1F-9999-7B5397C4FD99}" srcOrd="3" destOrd="0" presId="urn:microsoft.com/office/officeart/2005/8/layout/hierarchy2"/>
    <dgm:cxn modelId="{9BBFACAF-2C96-4F27-BEA6-9FEA263C4DAE}" type="presParOf" srcId="{0558FE32-5492-4A1F-9999-7B5397C4FD99}" destId="{BD52B8F4-D6DE-4DB3-808A-737E39530A5C}" srcOrd="0" destOrd="0" presId="urn:microsoft.com/office/officeart/2005/8/layout/hierarchy2"/>
    <dgm:cxn modelId="{FD182EE1-89DA-4343-85A5-9C593B579AEE}" type="presParOf" srcId="{0558FE32-5492-4A1F-9999-7B5397C4FD99}" destId="{19DCCFEB-3FB0-4784-8895-CF6594893BE1}" srcOrd="1" destOrd="0" presId="urn:microsoft.com/office/officeart/2005/8/layout/hierarchy2"/>
    <dgm:cxn modelId="{ED58C29D-C3EA-46AA-81A5-A95CAFA8EFEC}" type="presParOf" srcId="{19DCCFEB-3FB0-4784-8895-CF6594893BE1}" destId="{08496750-67DC-4320-BBE1-E0FE2EEEBF02}" srcOrd="0" destOrd="0" presId="urn:microsoft.com/office/officeart/2005/8/layout/hierarchy2"/>
    <dgm:cxn modelId="{8339AB8C-F615-4C0C-9F44-371AC8D3935F}" type="presParOf" srcId="{08496750-67DC-4320-BBE1-E0FE2EEEBF02}" destId="{00216071-AF22-4BCF-B37D-AF9145E78E47}" srcOrd="0" destOrd="0" presId="urn:microsoft.com/office/officeart/2005/8/layout/hierarchy2"/>
    <dgm:cxn modelId="{15E952DD-8AEF-481C-85C8-7EA581798D87}" type="presParOf" srcId="{19DCCFEB-3FB0-4784-8895-CF6594893BE1}" destId="{19BE295C-265B-4841-906F-B72F76B76B86}" srcOrd="1" destOrd="0" presId="urn:microsoft.com/office/officeart/2005/8/layout/hierarchy2"/>
    <dgm:cxn modelId="{12F68B25-0113-4872-9212-D65986CB3D23}" type="presParOf" srcId="{19BE295C-265B-4841-906F-B72F76B76B86}" destId="{4787E509-63FA-4263-AB9C-FAF1C60A170C}" srcOrd="0" destOrd="0" presId="urn:microsoft.com/office/officeart/2005/8/layout/hierarchy2"/>
    <dgm:cxn modelId="{84CB4E94-D003-4E00-8818-5F70297FB130}" type="presParOf" srcId="{19BE295C-265B-4841-906F-B72F76B76B86}" destId="{E1D980DA-F988-4E06-8D79-3265A6CE155B}" srcOrd="1" destOrd="0" presId="urn:microsoft.com/office/officeart/2005/8/layout/hierarchy2"/>
    <dgm:cxn modelId="{BB571B34-ECF3-4EFD-9695-A770206FFEB3}" type="presParOf" srcId="{19DCCFEB-3FB0-4784-8895-CF6594893BE1}" destId="{515A8B1D-6F9A-4906-B0E2-6E7EF4AF7EFB}" srcOrd="2" destOrd="0" presId="urn:microsoft.com/office/officeart/2005/8/layout/hierarchy2"/>
    <dgm:cxn modelId="{94B6DD64-F041-475B-991A-5BC9D445C725}" type="presParOf" srcId="{515A8B1D-6F9A-4906-B0E2-6E7EF4AF7EFB}" destId="{EAA12259-175C-444D-BD38-952EF9C553D4}" srcOrd="0" destOrd="0" presId="urn:microsoft.com/office/officeart/2005/8/layout/hierarchy2"/>
    <dgm:cxn modelId="{AD14CDAB-A44D-40DA-B6B6-D5F526D7C067}" type="presParOf" srcId="{19DCCFEB-3FB0-4784-8895-CF6594893BE1}" destId="{03A660B8-7A62-4DA4-930E-71642AB8EDC9}" srcOrd="3" destOrd="0" presId="urn:microsoft.com/office/officeart/2005/8/layout/hierarchy2"/>
    <dgm:cxn modelId="{5E1E55C2-4D0F-484D-BBFB-CB0FB40D29C2}" type="presParOf" srcId="{03A660B8-7A62-4DA4-930E-71642AB8EDC9}" destId="{C6868A6F-DDCD-48DF-9F39-F73709D8EA11}" srcOrd="0" destOrd="0" presId="urn:microsoft.com/office/officeart/2005/8/layout/hierarchy2"/>
    <dgm:cxn modelId="{2606EBC2-9276-4D0B-B479-B885A984436A}" type="presParOf" srcId="{03A660B8-7A62-4DA4-930E-71642AB8EDC9}" destId="{70B380D9-E134-45BB-A3C1-FFF3E74845F6}" srcOrd="1" destOrd="0" presId="urn:microsoft.com/office/officeart/2005/8/layout/hierarchy2"/>
    <dgm:cxn modelId="{DCA9DE4E-820E-4C33-8997-E2F6BCC3968A}" type="presParOf" srcId="{19DCCFEB-3FB0-4784-8895-CF6594893BE1}" destId="{1AE2A43B-3D80-4EBD-8A73-5486ECEA9C75}" srcOrd="4" destOrd="0" presId="urn:microsoft.com/office/officeart/2005/8/layout/hierarchy2"/>
    <dgm:cxn modelId="{821BE82E-80D6-4042-8E76-DDF33BD91008}" type="presParOf" srcId="{1AE2A43B-3D80-4EBD-8A73-5486ECEA9C75}" destId="{325E78F9-65DB-4A80-A9E3-FA7DE4A44CE7}" srcOrd="0" destOrd="0" presId="urn:microsoft.com/office/officeart/2005/8/layout/hierarchy2"/>
    <dgm:cxn modelId="{AC3EEB3C-09CE-4120-9684-EF290830337A}" type="presParOf" srcId="{19DCCFEB-3FB0-4784-8895-CF6594893BE1}" destId="{24D687B8-71C6-4AF7-B982-F907CF061897}" srcOrd="5" destOrd="0" presId="urn:microsoft.com/office/officeart/2005/8/layout/hierarchy2"/>
    <dgm:cxn modelId="{F814F519-A5BE-4D5C-8A39-8C234F9B46DF}" type="presParOf" srcId="{24D687B8-71C6-4AF7-B982-F907CF061897}" destId="{AB87E88D-843E-48FF-A935-C08FA3094F4B}" srcOrd="0" destOrd="0" presId="urn:microsoft.com/office/officeart/2005/8/layout/hierarchy2"/>
    <dgm:cxn modelId="{6E42CD23-A7E3-4995-BE94-621F3B43B915}" type="presParOf" srcId="{24D687B8-71C6-4AF7-B982-F907CF061897}" destId="{ABBB2418-7546-46B7-B510-A596DB2384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657C3-1E4B-4F42-B4A2-78CBF407DF8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F09516F3-8BC7-40F5-AB7A-EF8D8A68E0FE}">
      <dgm:prSet phldrT="[Tekst]"/>
      <dgm:spPr/>
      <dgm:t>
        <a:bodyPr/>
        <a:lstStyle/>
        <a:p>
          <a:r>
            <a:rPr lang="pl-PL" dirty="0"/>
            <a:t>Podatnik VAT – Podmiot inny niż Osoba  Fizyczna</a:t>
          </a:r>
        </a:p>
      </dgm:t>
    </dgm:pt>
    <dgm:pt modelId="{744A441A-D894-4D1D-9981-7AD777EF2B2E}" type="parTrans" cxnId="{5911442D-2EE4-4CE3-9273-1CB2DA14E08F}">
      <dgm:prSet/>
      <dgm:spPr/>
      <dgm:t>
        <a:bodyPr/>
        <a:lstStyle/>
        <a:p>
          <a:endParaRPr lang="pl-PL"/>
        </a:p>
      </dgm:t>
    </dgm:pt>
    <dgm:pt modelId="{5DD5FD46-516B-47D6-AB1F-D0170DAEFA80}" type="sibTrans" cxnId="{5911442D-2EE4-4CE3-9273-1CB2DA14E08F}">
      <dgm:prSet/>
      <dgm:spPr/>
      <dgm:t>
        <a:bodyPr/>
        <a:lstStyle/>
        <a:p>
          <a:endParaRPr lang="pl-PL"/>
        </a:p>
      </dgm:t>
    </dgm:pt>
    <dgm:pt modelId="{646AF748-E673-4DE9-B7EF-75EA5A234F5D}">
      <dgm:prSet phldrT="[Tekst]"/>
      <dgm:spPr/>
      <dgm:t>
        <a:bodyPr/>
        <a:lstStyle/>
        <a:p>
          <a:r>
            <a:rPr lang="pl-PL" dirty="0"/>
            <a:t>Pieczęć Elektroniczna</a:t>
          </a:r>
        </a:p>
      </dgm:t>
    </dgm:pt>
    <dgm:pt modelId="{DE6BF8A3-BF1B-4886-9D7D-00EA946901D2}" type="parTrans" cxnId="{92A8FC15-8B10-4118-B3D0-631A898803B1}">
      <dgm:prSet/>
      <dgm:spPr/>
      <dgm:t>
        <a:bodyPr/>
        <a:lstStyle/>
        <a:p>
          <a:endParaRPr lang="pl-PL"/>
        </a:p>
      </dgm:t>
    </dgm:pt>
    <dgm:pt modelId="{D83020B4-8D8A-43DF-BA29-5AD85F334311}" type="sibTrans" cxnId="{92A8FC15-8B10-4118-B3D0-631A898803B1}">
      <dgm:prSet/>
      <dgm:spPr/>
      <dgm:t>
        <a:bodyPr/>
        <a:lstStyle/>
        <a:p>
          <a:endParaRPr lang="pl-PL"/>
        </a:p>
      </dgm:t>
    </dgm:pt>
    <dgm:pt modelId="{72808FC1-7958-4B55-A282-E931188252E2}">
      <dgm:prSet phldrT="[Tekst]"/>
      <dgm:spPr/>
      <dgm:t>
        <a:bodyPr/>
        <a:lstStyle/>
        <a:p>
          <a:r>
            <a:rPr lang="pl-PL" dirty="0"/>
            <a:t>„Administrator” – formularz ZAW-FA</a:t>
          </a:r>
        </a:p>
      </dgm:t>
    </dgm:pt>
    <dgm:pt modelId="{A8CD9EA2-28ED-42B2-BEC5-0D7763DD1848}" type="parTrans" cxnId="{C109FC53-88A4-496D-9004-85F56A21D856}">
      <dgm:prSet/>
      <dgm:spPr/>
      <dgm:t>
        <a:bodyPr/>
        <a:lstStyle/>
        <a:p>
          <a:endParaRPr lang="pl-PL"/>
        </a:p>
      </dgm:t>
    </dgm:pt>
    <dgm:pt modelId="{0FBDCDE7-244D-4F7D-9C2E-543C47368C10}" type="sibTrans" cxnId="{C109FC53-88A4-496D-9004-85F56A21D856}">
      <dgm:prSet/>
      <dgm:spPr/>
      <dgm:t>
        <a:bodyPr/>
        <a:lstStyle/>
        <a:p>
          <a:endParaRPr lang="pl-PL"/>
        </a:p>
      </dgm:t>
    </dgm:pt>
    <dgm:pt modelId="{089308E0-E970-4E06-B22F-4BBF841A9F4C}">
      <dgm:prSet phldrT="[Tekst]"/>
      <dgm:spPr/>
      <dgm:t>
        <a:bodyPr/>
        <a:lstStyle/>
        <a:p>
          <a:r>
            <a:rPr lang="pl-PL" dirty="0" err="1"/>
            <a:t>Token</a:t>
          </a:r>
          <a:endParaRPr lang="pl-PL" dirty="0"/>
        </a:p>
      </dgm:t>
    </dgm:pt>
    <dgm:pt modelId="{222E156B-9C15-4740-9A54-229C3A9E377B}" type="parTrans" cxnId="{32ED0CB0-E012-4707-BF38-B226A1F464D0}">
      <dgm:prSet/>
      <dgm:spPr/>
      <dgm:t>
        <a:bodyPr/>
        <a:lstStyle/>
        <a:p>
          <a:endParaRPr lang="pl-PL"/>
        </a:p>
      </dgm:t>
    </dgm:pt>
    <dgm:pt modelId="{0BF5D144-88D4-43E1-9DDA-02EF96431A7E}" type="sibTrans" cxnId="{32ED0CB0-E012-4707-BF38-B226A1F464D0}">
      <dgm:prSet/>
      <dgm:spPr/>
      <dgm:t>
        <a:bodyPr/>
        <a:lstStyle/>
        <a:p>
          <a:endParaRPr lang="pl-PL"/>
        </a:p>
      </dgm:t>
    </dgm:pt>
    <dgm:pt modelId="{FB7F7E9F-0948-41E4-8C82-C5DCAE610AF1}" type="pres">
      <dgm:prSet presAssocID="{4E2657C3-1E4B-4F42-B4A2-78CBF407DF8E}" presName="Name0" presStyleCnt="0">
        <dgm:presLayoutVars>
          <dgm:chPref val="1"/>
          <dgm:dir/>
          <dgm:animOne val="branch"/>
          <dgm:animLvl val="lvl"/>
          <dgm:resizeHandles val="exact"/>
        </dgm:presLayoutVars>
      </dgm:prSet>
      <dgm:spPr/>
    </dgm:pt>
    <dgm:pt modelId="{468278FE-6D60-4984-B56A-6A6E6FA7F9A9}" type="pres">
      <dgm:prSet presAssocID="{F09516F3-8BC7-40F5-AB7A-EF8D8A68E0FE}" presName="root1" presStyleCnt="0"/>
      <dgm:spPr/>
    </dgm:pt>
    <dgm:pt modelId="{61ED2270-CD23-4A02-8918-DD5A3EE66605}" type="pres">
      <dgm:prSet presAssocID="{F09516F3-8BC7-40F5-AB7A-EF8D8A68E0FE}" presName="LevelOneTextNode" presStyleLbl="node0" presStyleIdx="0" presStyleCnt="1" custScaleX="214859">
        <dgm:presLayoutVars>
          <dgm:chPref val="3"/>
        </dgm:presLayoutVars>
      </dgm:prSet>
      <dgm:spPr/>
    </dgm:pt>
    <dgm:pt modelId="{22EF1B02-0F3D-4B98-A608-727C7B69A205}" type="pres">
      <dgm:prSet presAssocID="{F09516F3-8BC7-40F5-AB7A-EF8D8A68E0FE}" presName="level2hierChild" presStyleCnt="0"/>
      <dgm:spPr/>
    </dgm:pt>
    <dgm:pt modelId="{A65D4283-F7B1-4665-A1C6-615C8374B07D}" type="pres">
      <dgm:prSet presAssocID="{DE6BF8A3-BF1B-4886-9D7D-00EA946901D2}" presName="conn2-1" presStyleLbl="parChTrans1D2" presStyleIdx="0" presStyleCnt="3"/>
      <dgm:spPr/>
    </dgm:pt>
    <dgm:pt modelId="{79F298F2-F94F-4501-BE97-DD0AB9892CB4}" type="pres">
      <dgm:prSet presAssocID="{DE6BF8A3-BF1B-4886-9D7D-00EA946901D2}" presName="connTx" presStyleLbl="parChTrans1D2" presStyleIdx="0" presStyleCnt="3"/>
      <dgm:spPr/>
    </dgm:pt>
    <dgm:pt modelId="{ABB7E700-BFD1-4ADA-B02C-DCAF4EE7675D}" type="pres">
      <dgm:prSet presAssocID="{646AF748-E673-4DE9-B7EF-75EA5A234F5D}" presName="root2" presStyleCnt="0"/>
      <dgm:spPr/>
    </dgm:pt>
    <dgm:pt modelId="{2DECBD00-6202-45AF-82DB-584EDA6B8CBD}" type="pres">
      <dgm:prSet presAssocID="{646AF748-E673-4DE9-B7EF-75EA5A234F5D}" presName="LevelTwoTextNode" presStyleLbl="node2" presStyleIdx="0" presStyleCnt="3">
        <dgm:presLayoutVars>
          <dgm:chPref val="3"/>
        </dgm:presLayoutVars>
      </dgm:prSet>
      <dgm:spPr/>
    </dgm:pt>
    <dgm:pt modelId="{6F281133-4547-403E-9067-FC4469570085}" type="pres">
      <dgm:prSet presAssocID="{646AF748-E673-4DE9-B7EF-75EA5A234F5D}" presName="level3hierChild" presStyleCnt="0"/>
      <dgm:spPr/>
    </dgm:pt>
    <dgm:pt modelId="{ED7C7A1F-4F47-4581-B077-AA1D672EF153}" type="pres">
      <dgm:prSet presAssocID="{A8CD9EA2-28ED-42B2-BEC5-0D7763DD1848}" presName="conn2-1" presStyleLbl="parChTrans1D2" presStyleIdx="1" presStyleCnt="3"/>
      <dgm:spPr/>
    </dgm:pt>
    <dgm:pt modelId="{2A391B22-7D77-40D9-8F78-B24948B893AD}" type="pres">
      <dgm:prSet presAssocID="{A8CD9EA2-28ED-42B2-BEC5-0D7763DD1848}" presName="connTx" presStyleLbl="parChTrans1D2" presStyleIdx="1" presStyleCnt="3"/>
      <dgm:spPr/>
    </dgm:pt>
    <dgm:pt modelId="{5EB6D351-184F-4625-B184-9B10B8EC3DEA}" type="pres">
      <dgm:prSet presAssocID="{72808FC1-7958-4B55-A282-E931188252E2}" presName="root2" presStyleCnt="0"/>
      <dgm:spPr/>
    </dgm:pt>
    <dgm:pt modelId="{00BFF5A6-7A70-4546-B935-F5A939408ABF}" type="pres">
      <dgm:prSet presAssocID="{72808FC1-7958-4B55-A282-E931188252E2}" presName="LevelTwoTextNode" presStyleLbl="node2" presStyleIdx="1" presStyleCnt="3">
        <dgm:presLayoutVars>
          <dgm:chPref val="3"/>
        </dgm:presLayoutVars>
      </dgm:prSet>
      <dgm:spPr/>
    </dgm:pt>
    <dgm:pt modelId="{4F26E15D-033D-4DED-BD48-99AA075EE82C}" type="pres">
      <dgm:prSet presAssocID="{72808FC1-7958-4B55-A282-E931188252E2}" presName="level3hierChild" presStyleCnt="0"/>
      <dgm:spPr/>
    </dgm:pt>
    <dgm:pt modelId="{50DE6D3F-8218-4AB9-85EA-22A6F72C5AF6}" type="pres">
      <dgm:prSet presAssocID="{222E156B-9C15-4740-9A54-229C3A9E377B}" presName="conn2-1" presStyleLbl="parChTrans1D2" presStyleIdx="2" presStyleCnt="3"/>
      <dgm:spPr/>
    </dgm:pt>
    <dgm:pt modelId="{9120D014-22BB-4212-8DD3-3A8B552A8C3C}" type="pres">
      <dgm:prSet presAssocID="{222E156B-9C15-4740-9A54-229C3A9E377B}" presName="connTx" presStyleLbl="parChTrans1D2" presStyleIdx="2" presStyleCnt="3"/>
      <dgm:spPr/>
    </dgm:pt>
    <dgm:pt modelId="{2B0C746E-ECDE-4F6F-8B69-79A874F54838}" type="pres">
      <dgm:prSet presAssocID="{089308E0-E970-4E06-B22F-4BBF841A9F4C}" presName="root2" presStyleCnt="0"/>
      <dgm:spPr/>
    </dgm:pt>
    <dgm:pt modelId="{0DA31134-EA1B-4A16-86DC-7A3B0940CFDD}" type="pres">
      <dgm:prSet presAssocID="{089308E0-E970-4E06-B22F-4BBF841A9F4C}" presName="LevelTwoTextNode" presStyleLbl="node2" presStyleIdx="2" presStyleCnt="3">
        <dgm:presLayoutVars>
          <dgm:chPref val="3"/>
        </dgm:presLayoutVars>
      </dgm:prSet>
      <dgm:spPr/>
    </dgm:pt>
    <dgm:pt modelId="{F0F1CD6A-2966-4BA2-960F-C63B6E5C01FF}" type="pres">
      <dgm:prSet presAssocID="{089308E0-E970-4E06-B22F-4BBF841A9F4C}" presName="level3hierChild" presStyleCnt="0"/>
      <dgm:spPr/>
    </dgm:pt>
  </dgm:ptLst>
  <dgm:cxnLst>
    <dgm:cxn modelId="{11423800-9858-4EAB-934A-FBAB5E99D9E7}" type="presOf" srcId="{A8CD9EA2-28ED-42B2-BEC5-0D7763DD1848}" destId="{2A391B22-7D77-40D9-8F78-B24948B893AD}" srcOrd="1" destOrd="0" presId="urn:microsoft.com/office/officeart/2008/layout/HorizontalMultiLevelHierarchy"/>
    <dgm:cxn modelId="{92A8FC15-8B10-4118-B3D0-631A898803B1}" srcId="{F09516F3-8BC7-40F5-AB7A-EF8D8A68E0FE}" destId="{646AF748-E673-4DE9-B7EF-75EA5A234F5D}" srcOrd="0" destOrd="0" parTransId="{DE6BF8A3-BF1B-4886-9D7D-00EA946901D2}" sibTransId="{D83020B4-8D8A-43DF-BA29-5AD85F334311}"/>
    <dgm:cxn modelId="{E05B9326-6E42-4CC2-9B7E-46408D9F202B}" type="presOf" srcId="{4E2657C3-1E4B-4F42-B4A2-78CBF407DF8E}" destId="{FB7F7E9F-0948-41E4-8C82-C5DCAE610AF1}" srcOrd="0" destOrd="0" presId="urn:microsoft.com/office/officeart/2008/layout/HorizontalMultiLevelHierarchy"/>
    <dgm:cxn modelId="{5911442D-2EE4-4CE3-9273-1CB2DA14E08F}" srcId="{4E2657C3-1E4B-4F42-B4A2-78CBF407DF8E}" destId="{F09516F3-8BC7-40F5-AB7A-EF8D8A68E0FE}" srcOrd="0" destOrd="0" parTransId="{744A441A-D894-4D1D-9981-7AD777EF2B2E}" sibTransId="{5DD5FD46-516B-47D6-AB1F-D0170DAEFA80}"/>
    <dgm:cxn modelId="{F396403A-9D58-4233-99A9-558331A67F33}" type="presOf" srcId="{DE6BF8A3-BF1B-4886-9D7D-00EA946901D2}" destId="{A65D4283-F7B1-4665-A1C6-615C8374B07D}" srcOrd="0" destOrd="0" presId="urn:microsoft.com/office/officeart/2008/layout/HorizontalMultiLevelHierarchy"/>
    <dgm:cxn modelId="{E6800761-953D-4B86-B381-B61282A8FE6C}" type="presOf" srcId="{089308E0-E970-4E06-B22F-4BBF841A9F4C}" destId="{0DA31134-EA1B-4A16-86DC-7A3B0940CFDD}" srcOrd="0" destOrd="0" presId="urn:microsoft.com/office/officeart/2008/layout/HorizontalMultiLevelHierarchy"/>
    <dgm:cxn modelId="{C109FC53-88A4-496D-9004-85F56A21D856}" srcId="{F09516F3-8BC7-40F5-AB7A-EF8D8A68E0FE}" destId="{72808FC1-7958-4B55-A282-E931188252E2}" srcOrd="1" destOrd="0" parTransId="{A8CD9EA2-28ED-42B2-BEC5-0D7763DD1848}" sibTransId="{0FBDCDE7-244D-4F7D-9C2E-543C47368C10}"/>
    <dgm:cxn modelId="{86B0A578-076C-4EE9-AC14-11688950DED4}" type="presOf" srcId="{646AF748-E673-4DE9-B7EF-75EA5A234F5D}" destId="{2DECBD00-6202-45AF-82DB-584EDA6B8CBD}" srcOrd="0" destOrd="0" presId="urn:microsoft.com/office/officeart/2008/layout/HorizontalMultiLevelHierarchy"/>
    <dgm:cxn modelId="{C7268392-BDBB-4A84-A75A-EBA4C38F58F4}" type="presOf" srcId="{A8CD9EA2-28ED-42B2-BEC5-0D7763DD1848}" destId="{ED7C7A1F-4F47-4581-B077-AA1D672EF153}" srcOrd="0" destOrd="0" presId="urn:microsoft.com/office/officeart/2008/layout/HorizontalMultiLevelHierarchy"/>
    <dgm:cxn modelId="{AEBB22A4-A22B-4881-AB97-FC35F96CDFAF}" type="presOf" srcId="{222E156B-9C15-4740-9A54-229C3A9E377B}" destId="{9120D014-22BB-4212-8DD3-3A8B552A8C3C}" srcOrd="1" destOrd="0" presId="urn:microsoft.com/office/officeart/2008/layout/HorizontalMultiLevelHierarchy"/>
    <dgm:cxn modelId="{32ED0CB0-E012-4707-BF38-B226A1F464D0}" srcId="{F09516F3-8BC7-40F5-AB7A-EF8D8A68E0FE}" destId="{089308E0-E970-4E06-B22F-4BBF841A9F4C}" srcOrd="2" destOrd="0" parTransId="{222E156B-9C15-4740-9A54-229C3A9E377B}" sibTransId="{0BF5D144-88D4-43E1-9DDA-02EF96431A7E}"/>
    <dgm:cxn modelId="{6FB03BD7-2A43-45F0-BBA8-A8B68E4FDCFC}" type="presOf" srcId="{DE6BF8A3-BF1B-4886-9D7D-00EA946901D2}" destId="{79F298F2-F94F-4501-BE97-DD0AB9892CB4}" srcOrd="1" destOrd="0" presId="urn:microsoft.com/office/officeart/2008/layout/HorizontalMultiLevelHierarchy"/>
    <dgm:cxn modelId="{BA07D4DA-0F16-4889-A609-6F7836A8963A}" type="presOf" srcId="{F09516F3-8BC7-40F5-AB7A-EF8D8A68E0FE}" destId="{61ED2270-CD23-4A02-8918-DD5A3EE66605}" srcOrd="0" destOrd="0" presId="urn:microsoft.com/office/officeart/2008/layout/HorizontalMultiLevelHierarchy"/>
    <dgm:cxn modelId="{9D3EEBEA-D872-4944-9FAE-D9AF24E0607A}" type="presOf" srcId="{72808FC1-7958-4B55-A282-E931188252E2}" destId="{00BFF5A6-7A70-4546-B935-F5A939408ABF}" srcOrd="0" destOrd="0" presId="urn:microsoft.com/office/officeart/2008/layout/HorizontalMultiLevelHierarchy"/>
    <dgm:cxn modelId="{17DDAEF7-43C6-4CD1-B93F-DDAC19CE186F}" type="presOf" srcId="{222E156B-9C15-4740-9A54-229C3A9E377B}" destId="{50DE6D3F-8218-4AB9-85EA-22A6F72C5AF6}" srcOrd="0" destOrd="0" presId="urn:microsoft.com/office/officeart/2008/layout/HorizontalMultiLevelHierarchy"/>
    <dgm:cxn modelId="{8D445612-03D0-4CE3-B3F2-74B5F16DECF0}" type="presParOf" srcId="{FB7F7E9F-0948-41E4-8C82-C5DCAE610AF1}" destId="{468278FE-6D60-4984-B56A-6A6E6FA7F9A9}" srcOrd="0" destOrd="0" presId="urn:microsoft.com/office/officeart/2008/layout/HorizontalMultiLevelHierarchy"/>
    <dgm:cxn modelId="{ADCD5C7B-8F8A-4848-82A0-D7E9E03AFC55}" type="presParOf" srcId="{468278FE-6D60-4984-B56A-6A6E6FA7F9A9}" destId="{61ED2270-CD23-4A02-8918-DD5A3EE66605}" srcOrd="0" destOrd="0" presId="urn:microsoft.com/office/officeart/2008/layout/HorizontalMultiLevelHierarchy"/>
    <dgm:cxn modelId="{ED5265F6-2FE2-4458-B96C-14BA355C66F4}" type="presParOf" srcId="{468278FE-6D60-4984-B56A-6A6E6FA7F9A9}" destId="{22EF1B02-0F3D-4B98-A608-727C7B69A205}" srcOrd="1" destOrd="0" presId="urn:microsoft.com/office/officeart/2008/layout/HorizontalMultiLevelHierarchy"/>
    <dgm:cxn modelId="{9C9612C0-0EF7-423F-9C1D-72FFA0CB0271}" type="presParOf" srcId="{22EF1B02-0F3D-4B98-A608-727C7B69A205}" destId="{A65D4283-F7B1-4665-A1C6-615C8374B07D}" srcOrd="0" destOrd="0" presId="urn:microsoft.com/office/officeart/2008/layout/HorizontalMultiLevelHierarchy"/>
    <dgm:cxn modelId="{1EA67469-F62F-4BA6-9BDD-D6036161A61C}" type="presParOf" srcId="{A65D4283-F7B1-4665-A1C6-615C8374B07D}" destId="{79F298F2-F94F-4501-BE97-DD0AB9892CB4}" srcOrd="0" destOrd="0" presId="urn:microsoft.com/office/officeart/2008/layout/HorizontalMultiLevelHierarchy"/>
    <dgm:cxn modelId="{EFDA2A20-ED78-409A-81B5-15EF65D1CD53}" type="presParOf" srcId="{22EF1B02-0F3D-4B98-A608-727C7B69A205}" destId="{ABB7E700-BFD1-4ADA-B02C-DCAF4EE7675D}" srcOrd="1" destOrd="0" presId="urn:microsoft.com/office/officeart/2008/layout/HorizontalMultiLevelHierarchy"/>
    <dgm:cxn modelId="{64ECE0D8-0596-4E2A-9125-A8A8646424A8}" type="presParOf" srcId="{ABB7E700-BFD1-4ADA-B02C-DCAF4EE7675D}" destId="{2DECBD00-6202-45AF-82DB-584EDA6B8CBD}" srcOrd="0" destOrd="0" presId="urn:microsoft.com/office/officeart/2008/layout/HorizontalMultiLevelHierarchy"/>
    <dgm:cxn modelId="{CD98E05B-2B1B-45D1-BAFF-C19FC60B44E5}" type="presParOf" srcId="{ABB7E700-BFD1-4ADA-B02C-DCAF4EE7675D}" destId="{6F281133-4547-403E-9067-FC4469570085}" srcOrd="1" destOrd="0" presId="urn:microsoft.com/office/officeart/2008/layout/HorizontalMultiLevelHierarchy"/>
    <dgm:cxn modelId="{8384B2B9-FE6D-4E21-8D06-CBC2355F23DB}" type="presParOf" srcId="{22EF1B02-0F3D-4B98-A608-727C7B69A205}" destId="{ED7C7A1F-4F47-4581-B077-AA1D672EF153}" srcOrd="2" destOrd="0" presId="urn:microsoft.com/office/officeart/2008/layout/HorizontalMultiLevelHierarchy"/>
    <dgm:cxn modelId="{B89C8E09-D20B-4426-A782-3051A3A2D51F}" type="presParOf" srcId="{ED7C7A1F-4F47-4581-B077-AA1D672EF153}" destId="{2A391B22-7D77-40D9-8F78-B24948B893AD}" srcOrd="0" destOrd="0" presId="urn:microsoft.com/office/officeart/2008/layout/HorizontalMultiLevelHierarchy"/>
    <dgm:cxn modelId="{C383D0EB-8D7F-4ACE-8D3F-2AAAF9891E24}" type="presParOf" srcId="{22EF1B02-0F3D-4B98-A608-727C7B69A205}" destId="{5EB6D351-184F-4625-B184-9B10B8EC3DEA}" srcOrd="3" destOrd="0" presId="urn:microsoft.com/office/officeart/2008/layout/HorizontalMultiLevelHierarchy"/>
    <dgm:cxn modelId="{75E192E4-EFB2-4AC4-AEDF-BE9C0F0F8BF8}" type="presParOf" srcId="{5EB6D351-184F-4625-B184-9B10B8EC3DEA}" destId="{00BFF5A6-7A70-4546-B935-F5A939408ABF}" srcOrd="0" destOrd="0" presId="urn:microsoft.com/office/officeart/2008/layout/HorizontalMultiLevelHierarchy"/>
    <dgm:cxn modelId="{FA2A7E3B-EDAD-4B24-9049-48267E70BF43}" type="presParOf" srcId="{5EB6D351-184F-4625-B184-9B10B8EC3DEA}" destId="{4F26E15D-033D-4DED-BD48-99AA075EE82C}" srcOrd="1" destOrd="0" presId="urn:microsoft.com/office/officeart/2008/layout/HorizontalMultiLevelHierarchy"/>
    <dgm:cxn modelId="{98FDE848-54A3-47FD-B8A0-46D2E5ECC6F3}" type="presParOf" srcId="{22EF1B02-0F3D-4B98-A608-727C7B69A205}" destId="{50DE6D3F-8218-4AB9-85EA-22A6F72C5AF6}" srcOrd="4" destOrd="0" presId="urn:microsoft.com/office/officeart/2008/layout/HorizontalMultiLevelHierarchy"/>
    <dgm:cxn modelId="{1B97C833-88EA-4939-BFF4-4DB0FE24FC3B}" type="presParOf" srcId="{50DE6D3F-8218-4AB9-85EA-22A6F72C5AF6}" destId="{9120D014-22BB-4212-8DD3-3A8B552A8C3C}" srcOrd="0" destOrd="0" presId="urn:microsoft.com/office/officeart/2008/layout/HorizontalMultiLevelHierarchy"/>
    <dgm:cxn modelId="{9F07BE99-780E-45C1-A3DE-9D44E313FAAB}" type="presParOf" srcId="{22EF1B02-0F3D-4B98-A608-727C7B69A205}" destId="{2B0C746E-ECDE-4F6F-8B69-79A874F54838}" srcOrd="5" destOrd="0" presId="urn:microsoft.com/office/officeart/2008/layout/HorizontalMultiLevelHierarchy"/>
    <dgm:cxn modelId="{88CDB6CB-83AB-45C0-B9A9-3FC89D2FE63A}" type="presParOf" srcId="{2B0C746E-ECDE-4F6F-8B69-79A874F54838}" destId="{0DA31134-EA1B-4A16-86DC-7A3B0940CFDD}" srcOrd="0" destOrd="0" presId="urn:microsoft.com/office/officeart/2008/layout/HorizontalMultiLevelHierarchy"/>
    <dgm:cxn modelId="{3C6FD007-9141-4B78-8AD9-0F6FEE64BBC9}" type="presParOf" srcId="{2B0C746E-ECDE-4F6F-8B69-79A874F54838}" destId="{F0F1CD6A-2966-4BA2-960F-C63B6E5C01F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657C3-1E4B-4F42-B4A2-78CBF407DF8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F09516F3-8BC7-40F5-AB7A-EF8D8A68E0FE}">
      <dgm:prSet phldrT="[Tekst]"/>
      <dgm:spPr/>
      <dgm:t>
        <a:bodyPr/>
        <a:lstStyle/>
        <a:p>
          <a:r>
            <a:rPr lang="pl-PL" dirty="0"/>
            <a:t>„Administrator” wyznaczony przez podatnika VAT</a:t>
          </a:r>
        </a:p>
      </dgm:t>
    </dgm:pt>
    <dgm:pt modelId="{744A441A-D894-4D1D-9981-7AD777EF2B2E}" type="parTrans" cxnId="{5911442D-2EE4-4CE3-9273-1CB2DA14E08F}">
      <dgm:prSet/>
      <dgm:spPr/>
      <dgm:t>
        <a:bodyPr/>
        <a:lstStyle/>
        <a:p>
          <a:endParaRPr lang="pl-PL"/>
        </a:p>
      </dgm:t>
    </dgm:pt>
    <dgm:pt modelId="{5DD5FD46-516B-47D6-AB1F-D0170DAEFA80}" type="sibTrans" cxnId="{5911442D-2EE4-4CE3-9273-1CB2DA14E08F}">
      <dgm:prSet/>
      <dgm:spPr/>
      <dgm:t>
        <a:bodyPr/>
        <a:lstStyle/>
        <a:p>
          <a:endParaRPr lang="pl-PL"/>
        </a:p>
      </dgm:t>
    </dgm:pt>
    <dgm:pt modelId="{646AF748-E673-4DE9-B7EF-75EA5A234F5D}">
      <dgm:prSet phldrT="[Tekst]"/>
      <dgm:spPr/>
      <dgm:t>
        <a:bodyPr/>
        <a:lstStyle/>
        <a:p>
          <a:r>
            <a:rPr lang="pl-PL" dirty="0"/>
            <a:t>Podpis Elektroniczny</a:t>
          </a:r>
        </a:p>
      </dgm:t>
    </dgm:pt>
    <dgm:pt modelId="{DE6BF8A3-BF1B-4886-9D7D-00EA946901D2}" type="parTrans" cxnId="{92A8FC15-8B10-4118-B3D0-631A898803B1}">
      <dgm:prSet/>
      <dgm:spPr/>
      <dgm:t>
        <a:bodyPr/>
        <a:lstStyle/>
        <a:p>
          <a:endParaRPr lang="pl-PL"/>
        </a:p>
      </dgm:t>
    </dgm:pt>
    <dgm:pt modelId="{D83020B4-8D8A-43DF-BA29-5AD85F334311}" type="sibTrans" cxnId="{92A8FC15-8B10-4118-B3D0-631A898803B1}">
      <dgm:prSet/>
      <dgm:spPr/>
      <dgm:t>
        <a:bodyPr/>
        <a:lstStyle/>
        <a:p>
          <a:endParaRPr lang="pl-PL"/>
        </a:p>
      </dgm:t>
    </dgm:pt>
    <dgm:pt modelId="{72808FC1-7958-4B55-A282-E931188252E2}">
      <dgm:prSet phldrT="[Tekst]"/>
      <dgm:spPr/>
      <dgm:t>
        <a:bodyPr/>
        <a:lstStyle/>
        <a:p>
          <a:r>
            <a:rPr lang="pl-PL" dirty="0"/>
            <a:t>Profil Zaufany</a:t>
          </a:r>
        </a:p>
      </dgm:t>
    </dgm:pt>
    <dgm:pt modelId="{A8CD9EA2-28ED-42B2-BEC5-0D7763DD1848}" type="parTrans" cxnId="{C109FC53-88A4-496D-9004-85F56A21D856}">
      <dgm:prSet/>
      <dgm:spPr/>
      <dgm:t>
        <a:bodyPr/>
        <a:lstStyle/>
        <a:p>
          <a:endParaRPr lang="pl-PL"/>
        </a:p>
      </dgm:t>
    </dgm:pt>
    <dgm:pt modelId="{0FBDCDE7-244D-4F7D-9C2E-543C47368C10}" type="sibTrans" cxnId="{C109FC53-88A4-496D-9004-85F56A21D856}">
      <dgm:prSet/>
      <dgm:spPr/>
      <dgm:t>
        <a:bodyPr/>
        <a:lstStyle/>
        <a:p>
          <a:endParaRPr lang="pl-PL"/>
        </a:p>
      </dgm:t>
    </dgm:pt>
    <dgm:pt modelId="{089308E0-E970-4E06-B22F-4BBF841A9F4C}">
      <dgm:prSet phldrT="[Tekst]"/>
      <dgm:spPr/>
      <dgm:t>
        <a:bodyPr/>
        <a:lstStyle/>
        <a:p>
          <a:r>
            <a:rPr lang="pl-PL" dirty="0" err="1"/>
            <a:t>Token</a:t>
          </a:r>
          <a:endParaRPr lang="pl-PL" dirty="0"/>
        </a:p>
      </dgm:t>
    </dgm:pt>
    <dgm:pt modelId="{222E156B-9C15-4740-9A54-229C3A9E377B}" type="parTrans" cxnId="{32ED0CB0-E012-4707-BF38-B226A1F464D0}">
      <dgm:prSet/>
      <dgm:spPr/>
      <dgm:t>
        <a:bodyPr/>
        <a:lstStyle/>
        <a:p>
          <a:endParaRPr lang="pl-PL"/>
        </a:p>
      </dgm:t>
    </dgm:pt>
    <dgm:pt modelId="{0BF5D144-88D4-43E1-9DDA-02EF96431A7E}" type="sibTrans" cxnId="{32ED0CB0-E012-4707-BF38-B226A1F464D0}">
      <dgm:prSet/>
      <dgm:spPr/>
      <dgm:t>
        <a:bodyPr/>
        <a:lstStyle/>
        <a:p>
          <a:endParaRPr lang="pl-PL"/>
        </a:p>
      </dgm:t>
    </dgm:pt>
    <dgm:pt modelId="{FB7F7E9F-0948-41E4-8C82-C5DCAE610AF1}" type="pres">
      <dgm:prSet presAssocID="{4E2657C3-1E4B-4F42-B4A2-78CBF407DF8E}" presName="Name0" presStyleCnt="0">
        <dgm:presLayoutVars>
          <dgm:chPref val="1"/>
          <dgm:dir/>
          <dgm:animOne val="branch"/>
          <dgm:animLvl val="lvl"/>
          <dgm:resizeHandles val="exact"/>
        </dgm:presLayoutVars>
      </dgm:prSet>
      <dgm:spPr/>
    </dgm:pt>
    <dgm:pt modelId="{468278FE-6D60-4984-B56A-6A6E6FA7F9A9}" type="pres">
      <dgm:prSet presAssocID="{F09516F3-8BC7-40F5-AB7A-EF8D8A68E0FE}" presName="root1" presStyleCnt="0"/>
      <dgm:spPr/>
    </dgm:pt>
    <dgm:pt modelId="{61ED2270-CD23-4A02-8918-DD5A3EE66605}" type="pres">
      <dgm:prSet presAssocID="{F09516F3-8BC7-40F5-AB7A-EF8D8A68E0FE}" presName="LevelOneTextNode" presStyleLbl="node0" presStyleIdx="0" presStyleCnt="1" custScaleX="214859">
        <dgm:presLayoutVars>
          <dgm:chPref val="3"/>
        </dgm:presLayoutVars>
      </dgm:prSet>
      <dgm:spPr/>
    </dgm:pt>
    <dgm:pt modelId="{22EF1B02-0F3D-4B98-A608-727C7B69A205}" type="pres">
      <dgm:prSet presAssocID="{F09516F3-8BC7-40F5-AB7A-EF8D8A68E0FE}" presName="level2hierChild" presStyleCnt="0"/>
      <dgm:spPr/>
    </dgm:pt>
    <dgm:pt modelId="{A65D4283-F7B1-4665-A1C6-615C8374B07D}" type="pres">
      <dgm:prSet presAssocID="{DE6BF8A3-BF1B-4886-9D7D-00EA946901D2}" presName="conn2-1" presStyleLbl="parChTrans1D2" presStyleIdx="0" presStyleCnt="3"/>
      <dgm:spPr/>
    </dgm:pt>
    <dgm:pt modelId="{79F298F2-F94F-4501-BE97-DD0AB9892CB4}" type="pres">
      <dgm:prSet presAssocID="{DE6BF8A3-BF1B-4886-9D7D-00EA946901D2}" presName="connTx" presStyleLbl="parChTrans1D2" presStyleIdx="0" presStyleCnt="3"/>
      <dgm:spPr/>
    </dgm:pt>
    <dgm:pt modelId="{ABB7E700-BFD1-4ADA-B02C-DCAF4EE7675D}" type="pres">
      <dgm:prSet presAssocID="{646AF748-E673-4DE9-B7EF-75EA5A234F5D}" presName="root2" presStyleCnt="0"/>
      <dgm:spPr/>
    </dgm:pt>
    <dgm:pt modelId="{2DECBD00-6202-45AF-82DB-584EDA6B8CBD}" type="pres">
      <dgm:prSet presAssocID="{646AF748-E673-4DE9-B7EF-75EA5A234F5D}" presName="LevelTwoTextNode" presStyleLbl="node2" presStyleIdx="0" presStyleCnt="3">
        <dgm:presLayoutVars>
          <dgm:chPref val="3"/>
        </dgm:presLayoutVars>
      </dgm:prSet>
      <dgm:spPr/>
    </dgm:pt>
    <dgm:pt modelId="{6F281133-4547-403E-9067-FC4469570085}" type="pres">
      <dgm:prSet presAssocID="{646AF748-E673-4DE9-B7EF-75EA5A234F5D}" presName="level3hierChild" presStyleCnt="0"/>
      <dgm:spPr/>
    </dgm:pt>
    <dgm:pt modelId="{ED7C7A1F-4F47-4581-B077-AA1D672EF153}" type="pres">
      <dgm:prSet presAssocID="{A8CD9EA2-28ED-42B2-BEC5-0D7763DD1848}" presName="conn2-1" presStyleLbl="parChTrans1D2" presStyleIdx="1" presStyleCnt="3"/>
      <dgm:spPr/>
    </dgm:pt>
    <dgm:pt modelId="{2A391B22-7D77-40D9-8F78-B24948B893AD}" type="pres">
      <dgm:prSet presAssocID="{A8CD9EA2-28ED-42B2-BEC5-0D7763DD1848}" presName="connTx" presStyleLbl="parChTrans1D2" presStyleIdx="1" presStyleCnt="3"/>
      <dgm:spPr/>
    </dgm:pt>
    <dgm:pt modelId="{5EB6D351-184F-4625-B184-9B10B8EC3DEA}" type="pres">
      <dgm:prSet presAssocID="{72808FC1-7958-4B55-A282-E931188252E2}" presName="root2" presStyleCnt="0"/>
      <dgm:spPr/>
    </dgm:pt>
    <dgm:pt modelId="{00BFF5A6-7A70-4546-B935-F5A939408ABF}" type="pres">
      <dgm:prSet presAssocID="{72808FC1-7958-4B55-A282-E931188252E2}" presName="LevelTwoTextNode" presStyleLbl="node2" presStyleIdx="1" presStyleCnt="3">
        <dgm:presLayoutVars>
          <dgm:chPref val="3"/>
        </dgm:presLayoutVars>
      </dgm:prSet>
      <dgm:spPr/>
    </dgm:pt>
    <dgm:pt modelId="{4F26E15D-033D-4DED-BD48-99AA075EE82C}" type="pres">
      <dgm:prSet presAssocID="{72808FC1-7958-4B55-A282-E931188252E2}" presName="level3hierChild" presStyleCnt="0"/>
      <dgm:spPr/>
    </dgm:pt>
    <dgm:pt modelId="{50DE6D3F-8218-4AB9-85EA-22A6F72C5AF6}" type="pres">
      <dgm:prSet presAssocID="{222E156B-9C15-4740-9A54-229C3A9E377B}" presName="conn2-1" presStyleLbl="parChTrans1D2" presStyleIdx="2" presStyleCnt="3"/>
      <dgm:spPr/>
    </dgm:pt>
    <dgm:pt modelId="{9120D014-22BB-4212-8DD3-3A8B552A8C3C}" type="pres">
      <dgm:prSet presAssocID="{222E156B-9C15-4740-9A54-229C3A9E377B}" presName="connTx" presStyleLbl="parChTrans1D2" presStyleIdx="2" presStyleCnt="3"/>
      <dgm:spPr/>
    </dgm:pt>
    <dgm:pt modelId="{2B0C746E-ECDE-4F6F-8B69-79A874F54838}" type="pres">
      <dgm:prSet presAssocID="{089308E0-E970-4E06-B22F-4BBF841A9F4C}" presName="root2" presStyleCnt="0"/>
      <dgm:spPr/>
    </dgm:pt>
    <dgm:pt modelId="{0DA31134-EA1B-4A16-86DC-7A3B0940CFDD}" type="pres">
      <dgm:prSet presAssocID="{089308E0-E970-4E06-B22F-4BBF841A9F4C}" presName="LevelTwoTextNode" presStyleLbl="node2" presStyleIdx="2" presStyleCnt="3">
        <dgm:presLayoutVars>
          <dgm:chPref val="3"/>
        </dgm:presLayoutVars>
      </dgm:prSet>
      <dgm:spPr/>
    </dgm:pt>
    <dgm:pt modelId="{F0F1CD6A-2966-4BA2-960F-C63B6E5C01FF}" type="pres">
      <dgm:prSet presAssocID="{089308E0-E970-4E06-B22F-4BBF841A9F4C}" presName="level3hierChild" presStyleCnt="0"/>
      <dgm:spPr/>
    </dgm:pt>
  </dgm:ptLst>
  <dgm:cxnLst>
    <dgm:cxn modelId="{11423800-9858-4EAB-934A-FBAB5E99D9E7}" type="presOf" srcId="{A8CD9EA2-28ED-42B2-BEC5-0D7763DD1848}" destId="{2A391B22-7D77-40D9-8F78-B24948B893AD}" srcOrd="1" destOrd="0" presId="urn:microsoft.com/office/officeart/2008/layout/HorizontalMultiLevelHierarchy"/>
    <dgm:cxn modelId="{92A8FC15-8B10-4118-B3D0-631A898803B1}" srcId="{F09516F3-8BC7-40F5-AB7A-EF8D8A68E0FE}" destId="{646AF748-E673-4DE9-B7EF-75EA5A234F5D}" srcOrd="0" destOrd="0" parTransId="{DE6BF8A3-BF1B-4886-9D7D-00EA946901D2}" sibTransId="{D83020B4-8D8A-43DF-BA29-5AD85F334311}"/>
    <dgm:cxn modelId="{E05B9326-6E42-4CC2-9B7E-46408D9F202B}" type="presOf" srcId="{4E2657C3-1E4B-4F42-B4A2-78CBF407DF8E}" destId="{FB7F7E9F-0948-41E4-8C82-C5DCAE610AF1}" srcOrd="0" destOrd="0" presId="urn:microsoft.com/office/officeart/2008/layout/HorizontalMultiLevelHierarchy"/>
    <dgm:cxn modelId="{5911442D-2EE4-4CE3-9273-1CB2DA14E08F}" srcId="{4E2657C3-1E4B-4F42-B4A2-78CBF407DF8E}" destId="{F09516F3-8BC7-40F5-AB7A-EF8D8A68E0FE}" srcOrd="0" destOrd="0" parTransId="{744A441A-D894-4D1D-9981-7AD777EF2B2E}" sibTransId="{5DD5FD46-516B-47D6-AB1F-D0170DAEFA80}"/>
    <dgm:cxn modelId="{F396403A-9D58-4233-99A9-558331A67F33}" type="presOf" srcId="{DE6BF8A3-BF1B-4886-9D7D-00EA946901D2}" destId="{A65D4283-F7B1-4665-A1C6-615C8374B07D}" srcOrd="0" destOrd="0" presId="urn:microsoft.com/office/officeart/2008/layout/HorizontalMultiLevelHierarchy"/>
    <dgm:cxn modelId="{E6800761-953D-4B86-B381-B61282A8FE6C}" type="presOf" srcId="{089308E0-E970-4E06-B22F-4BBF841A9F4C}" destId="{0DA31134-EA1B-4A16-86DC-7A3B0940CFDD}" srcOrd="0" destOrd="0" presId="urn:microsoft.com/office/officeart/2008/layout/HorizontalMultiLevelHierarchy"/>
    <dgm:cxn modelId="{C109FC53-88A4-496D-9004-85F56A21D856}" srcId="{F09516F3-8BC7-40F5-AB7A-EF8D8A68E0FE}" destId="{72808FC1-7958-4B55-A282-E931188252E2}" srcOrd="1" destOrd="0" parTransId="{A8CD9EA2-28ED-42B2-BEC5-0D7763DD1848}" sibTransId="{0FBDCDE7-244D-4F7D-9C2E-543C47368C10}"/>
    <dgm:cxn modelId="{86B0A578-076C-4EE9-AC14-11688950DED4}" type="presOf" srcId="{646AF748-E673-4DE9-B7EF-75EA5A234F5D}" destId="{2DECBD00-6202-45AF-82DB-584EDA6B8CBD}" srcOrd="0" destOrd="0" presId="urn:microsoft.com/office/officeart/2008/layout/HorizontalMultiLevelHierarchy"/>
    <dgm:cxn modelId="{C7268392-BDBB-4A84-A75A-EBA4C38F58F4}" type="presOf" srcId="{A8CD9EA2-28ED-42B2-BEC5-0D7763DD1848}" destId="{ED7C7A1F-4F47-4581-B077-AA1D672EF153}" srcOrd="0" destOrd="0" presId="urn:microsoft.com/office/officeart/2008/layout/HorizontalMultiLevelHierarchy"/>
    <dgm:cxn modelId="{AEBB22A4-A22B-4881-AB97-FC35F96CDFAF}" type="presOf" srcId="{222E156B-9C15-4740-9A54-229C3A9E377B}" destId="{9120D014-22BB-4212-8DD3-3A8B552A8C3C}" srcOrd="1" destOrd="0" presId="urn:microsoft.com/office/officeart/2008/layout/HorizontalMultiLevelHierarchy"/>
    <dgm:cxn modelId="{32ED0CB0-E012-4707-BF38-B226A1F464D0}" srcId="{F09516F3-8BC7-40F5-AB7A-EF8D8A68E0FE}" destId="{089308E0-E970-4E06-B22F-4BBF841A9F4C}" srcOrd="2" destOrd="0" parTransId="{222E156B-9C15-4740-9A54-229C3A9E377B}" sibTransId="{0BF5D144-88D4-43E1-9DDA-02EF96431A7E}"/>
    <dgm:cxn modelId="{6FB03BD7-2A43-45F0-BBA8-A8B68E4FDCFC}" type="presOf" srcId="{DE6BF8A3-BF1B-4886-9D7D-00EA946901D2}" destId="{79F298F2-F94F-4501-BE97-DD0AB9892CB4}" srcOrd="1" destOrd="0" presId="urn:microsoft.com/office/officeart/2008/layout/HorizontalMultiLevelHierarchy"/>
    <dgm:cxn modelId="{BA07D4DA-0F16-4889-A609-6F7836A8963A}" type="presOf" srcId="{F09516F3-8BC7-40F5-AB7A-EF8D8A68E0FE}" destId="{61ED2270-CD23-4A02-8918-DD5A3EE66605}" srcOrd="0" destOrd="0" presId="urn:microsoft.com/office/officeart/2008/layout/HorizontalMultiLevelHierarchy"/>
    <dgm:cxn modelId="{9D3EEBEA-D872-4944-9FAE-D9AF24E0607A}" type="presOf" srcId="{72808FC1-7958-4B55-A282-E931188252E2}" destId="{00BFF5A6-7A70-4546-B935-F5A939408ABF}" srcOrd="0" destOrd="0" presId="urn:microsoft.com/office/officeart/2008/layout/HorizontalMultiLevelHierarchy"/>
    <dgm:cxn modelId="{17DDAEF7-43C6-4CD1-B93F-DDAC19CE186F}" type="presOf" srcId="{222E156B-9C15-4740-9A54-229C3A9E377B}" destId="{50DE6D3F-8218-4AB9-85EA-22A6F72C5AF6}" srcOrd="0" destOrd="0" presId="urn:microsoft.com/office/officeart/2008/layout/HorizontalMultiLevelHierarchy"/>
    <dgm:cxn modelId="{8D445612-03D0-4CE3-B3F2-74B5F16DECF0}" type="presParOf" srcId="{FB7F7E9F-0948-41E4-8C82-C5DCAE610AF1}" destId="{468278FE-6D60-4984-B56A-6A6E6FA7F9A9}" srcOrd="0" destOrd="0" presId="urn:microsoft.com/office/officeart/2008/layout/HorizontalMultiLevelHierarchy"/>
    <dgm:cxn modelId="{ADCD5C7B-8F8A-4848-82A0-D7E9E03AFC55}" type="presParOf" srcId="{468278FE-6D60-4984-B56A-6A6E6FA7F9A9}" destId="{61ED2270-CD23-4A02-8918-DD5A3EE66605}" srcOrd="0" destOrd="0" presId="urn:microsoft.com/office/officeart/2008/layout/HorizontalMultiLevelHierarchy"/>
    <dgm:cxn modelId="{ED5265F6-2FE2-4458-B96C-14BA355C66F4}" type="presParOf" srcId="{468278FE-6D60-4984-B56A-6A6E6FA7F9A9}" destId="{22EF1B02-0F3D-4B98-A608-727C7B69A205}" srcOrd="1" destOrd="0" presId="urn:microsoft.com/office/officeart/2008/layout/HorizontalMultiLevelHierarchy"/>
    <dgm:cxn modelId="{9C9612C0-0EF7-423F-9C1D-72FFA0CB0271}" type="presParOf" srcId="{22EF1B02-0F3D-4B98-A608-727C7B69A205}" destId="{A65D4283-F7B1-4665-A1C6-615C8374B07D}" srcOrd="0" destOrd="0" presId="urn:microsoft.com/office/officeart/2008/layout/HorizontalMultiLevelHierarchy"/>
    <dgm:cxn modelId="{1EA67469-F62F-4BA6-9BDD-D6036161A61C}" type="presParOf" srcId="{A65D4283-F7B1-4665-A1C6-615C8374B07D}" destId="{79F298F2-F94F-4501-BE97-DD0AB9892CB4}" srcOrd="0" destOrd="0" presId="urn:microsoft.com/office/officeart/2008/layout/HorizontalMultiLevelHierarchy"/>
    <dgm:cxn modelId="{EFDA2A20-ED78-409A-81B5-15EF65D1CD53}" type="presParOf" srcId="{22EF1B02-0F3D-4B98-A608-727C7B69A205}" destId="{ABB7E700-BFD1-4ADA-B02C-DCAF4EE7675D}" srcOrd="1" destOrd="0" presId="urn:microsoft.com/office/officeart/2008/layout/HorizontalMultiLevelHierarchy"/>
    <dgm:cxn modelId="{64ECE0D8-0596-4E2A-9125-A8A8646424A8}" type="presParOf" srcId="{ABB7E700-BFD1-4ADA-B02C-DCAF4EE7675D}" destId="{2DECBD00-6202-45AF-82DB-584EDA6B8CBD}" srcOrd="0" destOrd="0" presId="urn:microsoft.com/office/officeart/2008/layout/HorizontalMultiLevelHierarchy"/>
    <dgm:cxn modelId="{CD98E05B-2B1B-45D1-BAFF-C19FC60B44E5}" type="presParOf" srcId="{ABB7E700-BFD1-4ADA-B02C-DCAF4EE7675D}" destId="{6F281133-4547-403E-9067-FC4469570085}" srcOrd="1" destOrd="0" presId="urn:microsoft.com/office/officeart/2008/layout/HorizontalMultiLevelHierarchy"/>
    <dgm:cxn modelId="{8384B2B9-FE6D-4E21-8D06-CBC2355F23DB}" type="presParOf" srcId="{22EF1B02-0F3D-4B98-A608-727C7B69A205}" destId="{ED7C7A1F-4F47-4581-B077-AA1D672EF153}" srcOrd="2" destOrd="0" presId="urn:microsoft.com/office/officeart/2008/layout/HorizontalMultiLevelHierarchy"/>
    <dgm:cxn modelId="{B89C8E09-D20B-4426-A782-3051A3A2D51F}" type="presParOf" srcId="{ED7C7A1F-4F47-4581-B077-AA1D672EF153}" destId="{2A391B22-7D77-40D9-8F78-B24948B893AD}" srcOrd="0" destOrd="0" presId="urn:microsoft.com/office/officeart/2008/layout/HorizontalMultiLevelHierarchy"/>
    <dgm:cxn modelId="{C383D0EB-8D7F-4ACE-8D3F-2AAAF9891E24}" type="presParOf" srcId="{22EF1B02-0F3D-4B98-A608-727C7B69A205}" destId="{5EB6D351-184F-4625-B184-9B10B8EC3DEA}" srcOrd="3" destOrd="0" presId="urn:microsoft.com/office/officeart/2008/layout/HorizontalMultiLevelHierarchy"/>
    <dgm:cxn modelId="{75E192E4-EFB2-4AC4-AEDF-BE9C0F0F8BF8}" type="presParOf" srcId="{5EB6D351-184F-4625-B184-9B10B8EC3DEA}" destId="{00BFF5A6-7A70-4546-B935-F5A939408ABF}" srcOrd="0" destOrd="0" presId="urn:microsoft.com/office/officeart/2008/layout/HorizontalMultiLevelHierarchy"/>
    <dgm:cxn modelId="{FA2A7E3B-EDAD-4B24-9049-48267E70BF43}" type="presParOf" srcId="{5EB6D351-184F-4625-B184-9B10B8EC3DEA}" destId="{4F26E15D-033D-4DED-BD48-99AA075EE82C}" srcOrd="1" destOrd="0" presId="urn:microsoft.com/office/officeart/2008/layout/HorizontalMultiLevelHierarchy"/>
    <dgm:cxn modelId="{98FDE848-54A3-47FD-B8A0-46D2E5ECC6F3}" type="presParOf" srcId="{22EF1B02-0F3D-4B98-A608-727C7B69A205}" destId="{50DE6D3F-8218-4AB9-85EA-22A6F72C5AF6}" srcOrd="4" destOrd="0" presId="urn:microsoft.com/office/officeart/2008/layout/HorizontalMultiLevelHierarchy"/>
    <dgm:cxn modelId="{1B97C833-88EA-4939-BFF4-4DB0FE24FC3B}" type="presParOf" srcId="{50DE6D3F-8218-4AB9-85EA-22A6F72C5AF6}" destId="{9120D014-22BB-4212-8DD3-3A8B552A8C3C}" srcOrd="0" destOrd="0" presId="urn:microsoft.com/office/officeart/2008/layout/HorizontalMultiLevelHierarchy"/>
    <dgm:cxn modelId="{9F07BE99-780E-45C1-A3DE-9D44E313FAAB}" type="presParOf" srcId="{22EF1B02-0F3D-4B98-A608-727C7B69A205}" destId="{2B0C746E-ECDE-4F6F-8B69-79A874F54838}" srcOrd="5" destOrd="0" presId="urn:microsoft.com/office/officeart/2008/layout/HorizontalMultiLevelHierarchy"/>
    <dgm:cxn modelId="{88CDB6CB-83AB-45C0-B9A9-3FC89D2FE63A}" type="presParOf" srcId="{2B0C746E-ECDE-4F6F-8B69-79A874F54838}" destId="{0DA31134-EA1B-4A16-86DC-7A3B0940CFDD}" srcOrd="0" destOrd="0" presId="urn:microsoft.com/office/officeart/2008/layout/HorizontalMultiLevelHierarchy"/>
    <dgm:cxn modelId="{3C6FD007-9141-4B78-8AD9-0F6FEE64BBC9}" type="presParOf" srcId="{2B0C746E-ECDE-4F6F-8B69-79A874F54838}" destId="{F0F1CD6A-2966-4BA2-960F-C63B6E5C01F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B50A6862-6D02-4ACC-AB7F-B0F8ACA5D091}">
      <dgm:prSet phldrT="[Tekst]"/>
      <dgm:spPr/>
      <dgm:t>
        <a:bodyPr/>
        <a:lstStyle/>
        <a:p>
          <a:r>
            <a:rPr lang="pl-PL" dirty="0"/>
            <a:t>Podatnik VAT – inny niż osoba fizyczna</a:t>
          </a:r>
        </a:p>
      </dgm:t>
    </dgm:pt>
    <dgm:pt modelId="{D04F5A03-46DC-4331-9B02-7099B5205FF0}" type="parTrans" cxnId="{56230AD3-1763-43EB-9E8E-030F16F4DF6B}">
      <dgm:prSet/>
      <dgm:spPr/>
      <dgm:t>
        <a:bodyPr/>
        <a:lstStyle/>
        <a:p>
          <a:endParaRPr lang="pl-PL"/>
        </a:p>
      </dgm:t>
    </dgm:pt>
    <dgm:pt modelId="{AC22104F-9D2B-4CC5-BB28-EF738DE263B5}" type="sibTrans" cxnId="{56230AD3-1763-43EB-9E8E-030F16F4DF6B}">
      <dgm:prSet/>
      <dgm:spPr/>
      <dgm:t>
        <a:bodyPr/>
        <a:lstStyle/>
        <a:p>
          <a:endParaRPr lang="pl-PL"/>
        </a:p>
      </dgm:t>
    </dgm:pt>
    <dgm:pt modelId="{A53A27C1-1C3B-4C31-B155-1DDB621E4520}">
      <dgm:prSet phldrT="[Tekst]"/>
      <dgm:spPr/>
      <dgm:t>
        <a:bodyPr/>
        <a:lstStyle/>
        <a:p>
          <a:r>
            <a:rPr lang="pl-PL" dirty="0"/>
            <a:t>Pieczęć elektroniczna</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dgm:t>
        <a:bodyPr/>
        <a:lstStyle/>
        <a:p>
          <a:r>
            <a:rPr lang="pl-PL" dirty="0"/>
            <a:t>Osoby fizyczne wyznaczone do określonych czynności</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990FAF13-3CA4-4ACF-B3B9-9AE29F2B7145}">
      <dgm:prSet phldrT="[Tekst]"/>
      <dgm:spPr/>
      <dgm:t>
        <a:bodyPr/>
        <a:lstStyle/>
        <a:p>
          <a:r>
            <a:rPr lang="pl-PL" dirty="0"/>
            <a:t>Podmioty wyznaczone do określonych czynności</a:t>
          </a:r>
        </a:p>
      </dgm:t>
    </dgm:pt>
    <dgm:pt modelId="{2F3C062E-61CC-4773-8123-289A1931A5F7}" type="parTrans" cxnId="{8CC7E664-1B0B-4F3F-BEC1-9A71F671C74B}">
      <dgm:prSet/>
      <dgm:spPr/>
      <dgm:t>
        <a:bodyPr/>
        <a:lstStyle/>
        <a:p>
          <a:endParaRPr lang="pl-PL"/>
        </a:p>
      </dgm:t>
    </dgm:pt>
    <dgm:pt modelId="{643C27C9-24A7-4D5A-BD90-8DAFA8E1BA12}" type="sibTrans" cxnId="{8CC7E664-1B0B-4F3F-BEC1-9A71F671C74B}">
      <dgm:prSet/>
      <dgm:spPr/>
      <dgm:t>
        <a:bodyPr/>
        <a:lstStyle/>
        <a:p>
          <a:endParaRPr lang="pl-PL"/>
        </a:p>
      </dgm:t>
    </dgm:pt>
    <dgm:pt modelId="{CB86C57C-80C5-4C7E-AF02-B32C22EA2D8C}">
      <dgm:prSet phldrT="[Tekst]"/>
      <dgm:spPr/>
      <dgm:t>
        <a:bodyPr/>
        <a:lstStyle/>
        <a:p>
          <a:r>
            <a:rPr lang="pl-PL" dirty="0"/>
            <a:t>Osoba Fizyczna wyznaczona poprzez formularz ZAW-FA</a:t>
          </a:r>
        </a:p>
      </dgm:t>
    </dgm:pt>
    <dgm:pt modelId="{04DB18C5-84F5-4354-AF80-9815BDF3AAD0}" type="parTrans" cxnId="{4EBD729D-BCAB-4A53-9285-59D58A615E32}">
      <dgm:prSet/>
      <dgm:spPr/>
      <dgm:t>
        <a:bodyPr/>
        <a:lstStyle/>
        <a:p>
          <a:endParaRPr lang="pl-PL"/>
        </a:p>
      </dgm:t>
    </dgm:pt>
    <dgm:pt modelId="{74618334-384E-4BE9-A16F-5BC7A605D884}" type="sibTrans" cxnId="{4EBD729D-BCAB-4A53-9285-59D58A615E32}">
      <dgm:prSet/>
      <dgm:spPr/>
      <dgm:t>
        <a:bodyPr/>
        <a:lstStyle/>
        <a:p>
          <a:endParaRPr lang="pl-PL"/>
        </a:p>
      </dgm:t>
    </dgm:pt>
    <dgm:pt modelId="{1CD3319A-8F10-4DEA-9D14-9D2200A45533}">
      <dgm:prSet phldrT="[Tekst]"/>
      <dgm:spPr/>
      <dgm:t>
        <a:bodyPr/>
        <a:lstStyle/>
        <a:p>
          <a:r>
            <a:rPr lang="pl-PL" dirty="0"/>
            <a:t>Osoby fizyczne wyznaczone do określonych czynności</a:t>
          </a:r>
        </a:p>
      </dgm:t>
    </dgm:pt>
    <dgm:pt modelId="{5F4E6B23-8052-448B-8CB6-B0ED08C5E0C8}" type="parTrans" cxnId="{A056DE0D-E13F-48A8-820E-A19B60E2B097}">
      <dgm:prSet/>
      <dgm:spPr/>
      <dgm:t>
        <a:bodyPr/>
        <a:lstStyle/>
        <a:p>
          <a:endParaRPr lang="pl-PL"/>
        </a:p>
      </dgm:t>
    </dgm:pt>
    <dgm:pt modelId="{B8E3D507-B57B-4F13-8548-0E970C019B6B}" type="sibTrans" cxnId="{A056DE0D-E13F-48A8-820E-A19B60E2B097}">
      <dgm:prSet/>
      <dgm:spPr/>
      <dgm:t>
        <a:bodyPr/>
        <a:lstStyle/>
        <a:p>
          <a:endParaRPr lang="pl-PL"/>
        </a:p>
      </dgm:t>
    </dgm:pt>
    <dgm:pt modelId="{9E63CF3F-4E7F-4F56-8721-E2A331F9751F}">
      <dgm:prSet/>
      <dgm:spPr/>
      <dgm:t>
        <a:bodyPr/>
        <a:lstStyle/>
        <a:p>
          <a:r>
            <a:rPr lang="pl-PL" dirty="0"/>
            <a:t>Podmioty wyznaczone do określonych czynności</a:t>
          </a:r>
        </a:p>
      </dgm:t>
    </dgm:pt>
    <dgm:pt modelId="{A0FE0BCE-FF24-4967-8E5E-61E7E5163EEC}" type="parTrans" cxnId="{D2842005-DAF3-4DC1-B7B0-2294A1DA60A4}">
      <dgm:prSet/>
      <dgm:spPr/>
      <dgm:t>
        <a:bodyPr/>
        <a:lstStyle/>
        <a:p>
          <a:endParaRPr lang="pl-PL"/>
        </a:p>
      </dgm:t>
    </dgm:pt>
    <dgm:pt modelId="{2CB59C86-5C7B-4EAC-9822-61F1B15C600F}" type="sibTrans" cxnId="{D2842005-DAF3-4DC1-B7B0-2294A1DA60A4}">
      <dgm:prSet/>
      <dgm:spPr/>
      <dgm:t>
        <a:bodyPr/>
        <a:lstStyle/>
        <a:p>
          <a:endParaRPr lang="pl-PL"/>
        </a:p>
      </dgm:t>
    </dgm:pt>
    <dgm:pt modelId="{2DA44B7C-32DC-4F3F-BB2D-D2E045DE98B3}">
      <dgm:prSet/>
      <dgm:spPr/>
      <dgm:t>
        <a:bodyPr/>
        <a:lstStyle/>
        <a:p>
          <a:r>
            <a:rPr lang="pl-PL" dirty="0" err="1"/>
            <a:t>Tokeny</a:t>
          </a:r>
          <a:endParaRPr lang="pl-PL" dirty="0"/>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E15CB428-F209-470F-A70B-D27337038D6C}">
      <dgm:prSet/>
      <dgm:spPr/>
      <dgm:t>
        <a:bodyPr/>
        <a:lstStyle/>
        <a:p>
          <a:r>
            <a:rPr lang="pl-PL" dirty="0" err="1"/>
            <a:t>Tokeny</a:t>
          </a:r>
          <a:endParaRPr lang="pl-PL" dirty="0"/>
        </a:p>
      </dgm:t>
    </dgm:pt>
    <dgm:pt modelId="{B18428CB-9C06-47FB-8160-FFF45781F08C}" type="parTrans" cxnId="{B09976CD-9E28-49A3-A20A-432A14E625E7}">
      <dgm:prSet/>
      <dgm:spPr/>
      <dgm:t>
        <a:bodyPr/>
        <a:lstStyle/>
        <a:p>
          <a:endParaRPr lang="pl-PL"/>
        </a:p>
      </dgm:t>
    </dgm:pt>
    <dgm:pt modelId="{69626FF4-AE73-46B1-9784-9E026E25DB11}" type="sibTrans" cxnId="{B09976CD-9E28-49A3-A20A-432A14E625E7}">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15D03325-8F79-44FF-96D4-4C513893BDE6}" type="pres">
      <dgm:prSet presAssocID="{B50A6862-6D02-4ACC-AB7F-B0F8ACA5D091}" presName="root1" presStyleCnt="0"/>
      <dgm:spPr/>
    </dgm:pt>
    <dgm:pt modelId="{F1C07E28-09FF-4C3C-AD9B-4364E28BC6BB}" type="pres">
      <dgm:prSet presAssocID="{B50A6862-6D02-4ACC-AB7F-B0F8ACA5D091}" presName="LevelOneTextNode" presStyleLbl="node0" presStyleIdx="0" presStyleCnt="1" custScaleX="94390" custScaleY="147360">
        <dgm:presLayoutVars>
          <dgm:chPref val="3"/>
        </dgm:presLayoutVars>
      </dgm:prSet>
      <dgm:spPr/>
    </dgm:pt>
    <dgm:pt modelId="{854E36D2-BAB7-4A50-9C47-0FF998E4DC3D}" type="pres">
      <dgm:prSet presAssocID="{B50A6862-6D02-4ACC-AB7F-B0F8ACA5D091}" presName="level2hierChild" presStyleCnt="0"/>
      <dgm:spPr/>
    </dgm:pt>
    <dgm:pt modelId="{491C703C-5B33-42F5-ADAA-4EE510E85652}" type="pres">
      <dgm:prSet presAssocID="{05ECAAB5-7A38-4DAE-84EC-9EEC47B106B6}" presName="conn2-1" presStyleLbl="parChTrans1D2" presStyleIdx="0" presStyleCnt="2"/>
      <dgm:spPr/>
    </dgm:pt>
    <dgm:pt modelId="{7CA075EF-91DF-4450-AAA7-7060F32C5F3D}" type="pres">
      <dgm:prSet presAssocID="{05ECAAB5-7A38-4DAE-84EC-9EEC47B106B6}" presName="connTx" presStyleLbl="parChTrans1D2" presStyleIdx="0" presStyleCnt="2"/>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2">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6"/>
      <dgm:spPr/>
    </dgm:pt>
    <dgm:pt modelId="{DD191E20-EF8A-4340-8838-06CBFAE56F06}" type="pres">
      <dgm:prSet presAssocID="{57154564-E05B-43A3-9C01-F5B6EA66BBFD}" presName="connTx" presStyleLbl="parChTrans1D3" presStyleIdx="0" presStyleCnt="6"/>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6">
        <dgm:presLayoutVars>
          <dgm:chPref val="3"/>
        </dgm:presLayoutVars>
      </dgm:prSet>
      <dgm:spPr/>
    </dgm:pt>
    <dgm:pt modelId="{BD04BA0C-D6A4-4937-9A0E-C3CB1F2E9AB7}" type="pres">
      <dgm:prSet presAssocID="{F7EDEEAF-BBA3-4CE5-85ED-F041E6FD46E1}" presName="level3hierChild" presStyleCnt="0"/>
      <dgm:spPr/>
    </dgm:pt>
    <dgm:pt modelId="{398C7DE5-02AD-4356-9A0D-A5F51806B599}" type="pres">
      <dgm:prSet presAssocID="{2F3C062E-61CC-4773-8123-289A1931A5F7}" presName="conn2-1" presStyleLbl="parChTrans1D3" presStyleIdx="1" presStyleCnt="6"/>
      <dgm:spPr/>
    </dgm:pt>
    <dgm:pt modelId="{23CB38F2-7788-4379-A0C8-A668286DF18D}" type="pres">
      <dgm:prSet presAssocID="{2F3C062E-61CC-4773-8123-289A1931A5F7}" presName="connTx" presStyleLbl="parChTrans1D3" presStyleIdx="1" presStyleCnt="6"/>
      <dgm:spPr/>
    </dgm:pt>
    <dgm:pt modelId="{1ADBCD16-17F3-40A0-A099-9C21863D661F}" type="pres">
      <dgm:prSet presAssocID="{990FAF13-3CA4-4ACF-B3B9-9AE29F2B7145}" presName="root2" presStyleCnt="0"/>
      <dgm:spPr/>
    </dgm:pt>
    <dgm:pt modelId="{75084D37-117E-48F4-91B8-3D4C88D23DC7}" type="pres">
      <dgm:prSet presAssocID="{990FAF13-3CA4-4ACF-B3B9-9AE29F2B7145}" presName="LevelTwoTextNode" presStyleLbl="node3" presStyleIdx="1" presStyleCnt="6">
        <dgm:presLayoutVars>
          <dgm:chPref val="3"/>
        </dgm:presLayoutVars>
      </dgm:prSet>
      <dgm:spPr/>
    </dgm:pt>
    <dgm:pt modelId="{E8E68B1B-CEAB-43BA-B3BC-6F27A6F0F430}" type="pres">
      <dgm:prSet presAssocID="{990FAF13-3CA4-4ACF-B3B9-9AE29F2B7145}" presName="level3hierChild" presStyleCnt="0"/>
      <dgm:spPr/>
    </dgm:pt>
    <dgm:pt modelId="{C0D781B2-F3F6-4E16-9CC0-0CB0D7D10DCA}" type="pres">
      <dgm:prSet presAssocID="{BA3F5C8F-880D-4E62-949D-167D2B7CB78A}" presName="conn2-1" presStyleLbl="parChTrans1D3" presStyleIdx="2" presStyleCnt="6"/>
      <dgm:spPr/>
    </dgm:pt>
    <dgm:pt modelId="{BF98F831-F6C6-4D54-801A-E7C63AB47F75}" type="pres">
      <dgm:prSet presAssocID="{BA3F5C8F-880D-4E62-949D-167D2B7CB78A}" presName="connTx" presStyleLbl="parChTrans1D3" presStyleIdx="2" presStyleCnt="6"/>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2" presStyleCnt="6">
        <dgm:presLayoutVars>
          <dgm:chPref val="3"/>
        </dgm:presLayoutVars>
      </dgm:prSet>
      <dgm:spPr/>
    </dgm:pt>
    <dgm:pt modelId="{9F7F719E-A518-4D80-AE23-F7962BD26D43}" type="pres">
      <dgm:prSet presAssocID="{2DA44B7C-32DC-4F3F-BB2D-D2E045DE98B3}" presName="level3hierChild" presStyleCnt="0"/>
      <dgm:spPr/>
    </dgm:pt>
    <dgm:pt modelId="{789E9730-5E27-45E5-8F78-26378FAC1B6D}" type="pres">
      <dgm:prSet presAssocID="{04DB18C5-84F5-4354-AF80-9815BDF3AAD0}" presName="conn2-1" presStyleLbl="parChTrans1D2" presStyleIdx="1" presStyleCnt="2"/>
      <dgm:spPr/>
    </dgm:pt>
    <dgm:pt modelId="{5AD92FB8-3FE7-44AF-93F1-AD7404A78B11}" type="pres">
      <dgm:prSet presAssocID="{04DB18C5-84F5-4354-AF80-9815BDF3AAD0}" presName="connTx" presStyleLbl="parChTrans1D2" presStyleIdx="1" presStyleCnt="2"/>
      <dgm:spPr/>
    </dgm:pt>
    <dgm:pt modelId="{0558FE32-5492-4A1F-9999-7B5397C4FD99}" type="pres">
      <dgm:prSet presAssocID="{CB86C57C-80C5-4C7E-AF02-B32C22EA2D8C}" presName="root2" presStyleCnt="0"/>
      <dgm:spPr/>
    </dgm:pt>
    <dgm:pt modelId="{BD52B8F4-D6DE-4DB3-808A-737E39530A5C}" type="pres">
      <dgm:prSet presAssocID="{CB86C57C-80C5-4C7E-AF02-B32C22EA2D8C}" presName="LevelTwoTextNode" presStyleLbl="node2" presStyleIdx="1" presStyleCnt="2">
        <dgm:presLayoutVars>
          <dgm:chPref val="3"/>
        </dgm:presLayoutVars>
      </dgm:prSet>
      <dgm:spPr/>
    </dgm:pt>
    <dgm:pt modelId="{19DCCFEB-3FB0-4784-8895-CF6594893BE1}" type="pres">
      <dgm:prSet presAssocID="{CB86C57C-80C5-4C7E-AF02-B32C22EA2D8C}" presName="level3hierChild" presStyleCnt="0"/>
      <dgm:spPr/>
    </dgm:pt>
    <dgm:pt modelId="{08496750-67DC-4320-BBE1-E0FE2EEEBF02}" type="pres">
      <dgm:prSet presAssocID="{5F4E6B23-8052-448B-8CB6-B0ED08C5E0C8}" presName="conn2-1" presStyleLbl="parChTrans1D3" presStyleIdx="3" presStyleCnt="6"/>
      <dgm:spPr/>
    </dgm:pt>
    <dgm:pt modelId="{00216071-AF22-4BCF-B37D-AF9145E78E47}" type="pres">
      <dgm:prSet presAssocID="{5F4E6B23-8052-448B-8CB6-B0ED08C5E0C8}" presName="connTx" presStyleLbl="parChTrans1D3" presStyleIdx="3" presStyleCnt="6"/>
      <dgm:spPr/>
    </dgm:pt>
    <dgm:pt modelId="{19BE295C-265B-4841-906F-B72F76B76B86}" type="pres">
      <dgm:prSet presAssocID="{1CD3319A-8F10-4DEA-9D14-9D2200A45533}" presName="root2" presStyleCnt="0"/>
      <dgm:spPr/>
    </dgm:pt>
    <dgm:pt modelId="{4787E509-63FA-4263-AB9C-FAF1C60A170C}" type="pres">
      <dgm:prSet presAssocID="{1CD3319A-8F10-4DEA-9D14-9D2200A45533}" presName="LevelTwoTextNode" presStyleLbl="node3" presStyleIdx="3" presStyleCnt="6">
        <dgm:presLayoutVars>
          <dgm:chPref val="3"/>
        </dgm:presLayoutVars>
      </dgm:prSet>
      <dgm:spPr/>
    </dgm:pt>
    <dgm:pt modelId="{E1D980DA-F988-4E06-8D79-3265A6CE155B}" type="pres">
      <dgm:prSet presAssocID="{1CD3319A-8F10-4DEA-9D14-9D2200A45533}" presName="level3hierChild" presStyleCnt="0"/>
      <dgm:spPr/>
    </dgm:pt>
    <dgm:pt modelId="{515A8B1D-6F9A-4906-B0E2-6E7EF4AF7EFB}" type="pres">
      <dgm:prSet presAssocID="{A0FE0BCE-FF24-4967-8E5E-61E7E5163EEC}" presName="conn2-1" presStyleLbl="parChTrans1D3" presStyleIdx="4" presStyleCnt="6"/>
      <dgm:spPr/>
    </dgm:pt>
    <dgm:pt modelId="{EAA12259-175C-444D-BD38-952EF9C553D4}" type="pres">
      <dgm:prSet presAssocID="{A0FE0BCE-FF24-4967-8E5E-61E7E5163EEC}" presName="connTx" presStyleLbl="parChTrans1D3" presStyleIdx="4" presStyleCnt="6"/>
      <dgm:spPr/>
    </dgm:pt>
    <dgm:pt modelId="{03A660B8-7A62-4DA4-930E-71642AB8EDC9}" type="pres">
      <dgm:prSet presAssocID="{9E63CF3F-4E7F-4F56-8721-E2A331F9751F}" presName="root2" presStyleCnt="0"/>
      <dgm:spPr/>
    </dgm:pt>
    <dgm:pt modelId="{C6868A6F-DDCD-48DF-9F39-F73709D8EA11}" type="pres">
      <dgm:prSet presAssocID="{9E63CF3F-4E7F-4F56-8721-E2A331F9751F}" presName="LevelTwoTextNode" presStyleLbl="node3" presStyleIdx="4" presStyleCnt="6">
        <dgm:presLayoutVars>
          <dgm:chPref val="3"/>
        </dgm:presLayoutVars>
      </dgm:prSet>
      <dgm:spPr/>
    </dgm:pt>
    <dgm:pt modelId="{70B380D9-E134-45BB-A3C1-FFF3E74845F6}" type="pres">
      <dgm:prSet presAssocID="{9E63CF3F-4E7F-4F56-8721-E2A331F9751F}" presName="level3hierChild" presStyleCnt="0"/>
      <dgm:spPr/>
    </dgm:pt>
    <dgm:pt modelId="{1AE2A43B-3D80-4EBD-8A73-5486ECEA9C75}" type="pres">
      <dgm:prSet presAssocID="{B18428CB-9C06-47FB-8160-FFF45781F08C}" presName="conn2-1" presStyleLbl="parChTrans1D3" presStyleIdx="5" presStyleCnt="6"/>
      <dgm:spPr/>
    </dgm:pt>
    <dgm:pt modelId="{325E78F9-65DB-4A80-A9E3-FA7DE4A44CE7}" type="pres">
      <dgm:prSet presAssocID="{B18428CB-9C06-47FB-8160-FFF45781F08C}" presName="connTx" presStyleLbl="parChTrans1D3" presStyleIdx="5" presStyleCnt="6"/>
      <dgm:spPr/>
    </dgm:pt>
    <dgm:pt modelId="{24D687B8-71C6-4AF7-B982-F907CF061897}" type="pres">
      <dgm:prSet presAssocID="{E15CB428-F209-470F-A70B-D27337038D6C}" presName="root2" presStyleCnt="0"/>
      <dgm:spPr/>
    </dgm:pt>
    <dgm:pt modelId="{AB87E88D-843E-48FF-A935-C08FA3094F4B}" type="pres">
      <dgm:prSet presAssocID="{E15CB428-F209-470F-A70B-D27337038D6C}" presName="LevelTwoTextNode" presStyleLbl="node3" presStyleIdx="5" presStyleCnt="6">
        <dgm:presLayoutVars>
          <dgm:chPref val="3"/>
        </dgm:presLayoutVars>
      </dgm:prSet>
      <dgm:spPr/>
    </dgm:pt>
    <dgm:pt modelId="{ABBB2418-7546-46B7-B510-A596DB238475}" type="pres">
      <dgm:prSet presAssocID="{E15CB428-F209-470F-A70B-D27337038D6C}" presName="level3hierChild" presStyleCnt="0"/>
      <dgm:spPr/>
    </dgm:pt>
  </dgm:ptLst>
  <dgm:cxnLst>
    <dgm:cxn modelId="{D2842005-DAF3-4DC1-B7B0-2294A1DA60A4}" srcId="{CB86C57C-80C5-4C7E-AF02-B32C22EA2D8C}" destId="{9E63CF3F-4E7F-4F56-8721-E2A331F9751F}" srcOrd="1" destOrd="0" parTransId="{A0FE0BCE-FF24-4967-8E5E-61E7E5163EEC}" sibTransId="{2CB59C86-5C7B-4EAC-9822-61F1B15C600F}"/>
    <dgm:cxn modelId="{449AE207-1777-4497-9AF7-B4748948E4C1}" type="presOf" srcId="{2F3C062E-61CC-4773-8123-289A1931A5F7}" destId="{23CB38F2-7788-4379-A0C8-A668286DF18D}" srcOrd="1" destOrd="0" presId="urn:microsoft.com/office/officeart/2005/8/layout/hierarchy2"/>
    <dgm:cxn modelId="{A056DE0D-E13F-48A8-820E-A19B60E2B097}" srcId="{CB86C57C-80C5-4C7E-AF02-B32C22EA2D8C}" destId="{1CD3319A-8F10-4DEA-9D14-9D2200A45533}" srcOrd="0" destOrd="0" parTransId="{5F4E6B23-8052-448B-8CB6-B0ED08C5E0C8}" sibTransId="{B8E3D507-B57B-4F13-8548-0E970C019B6B}"/>
    <dgm:cxn modelId="{8A4BFD0E-9712-4DC0-BBB6-6E8958AD2C6D}" type="presOf" srcId="{05ECAAB5-7A38-4DAE-84EC-9EEC47B106B6}" destId="{7CA075EF-91DF-4450-AAA7-7060F32C5F3D}" srcOrd="1" destOrd="0" presId="urn:microsoft.com/office/officeart/2005/8/layout/hierarchy2"/>
    <dgm:cxn modelId="{90C1B51E-E861-4EA6-950D-6A4CEE938DFD}" type="presOf" srcId="{B18428CB-9C06-47FB-8160-FFF45781F08C}" destId="{1AE2A43B-3D80-4EBD-8A73-5486ECEA9C75}" srcOrd="0" destOrd="0" presId="urn:microsoft.com/office/officeart/2005/8/layout/hierarchy2"/>
    <dgm:cxn modelId="{8B974631-6EA6-4A91-955B-31785529B56E}" type="presOf" srcId="{1CD3319A-8F10-4DEA-9D14-9D2200A45533}" destId="{4787E509-63FA-4263-AB9C-FAF1C60A170C}" srcOrd="0" destOrd="0" presId="urn:microsoft.com/office/officeart/2005/8/layout/hierarchy2"/>
    <dgm:cxn modelId="{55741D35-51BA-4348-B7D7-2EEFF86A246E}" type="presOf" srcId="{9E63CF3F-4E7F-4F56-8721-E2A331F9751F}" destId="{C6868A6F-DDCD-48DF-9F39-F73709D8EA11}" srcOrd="0" destOrd="0" presId="urn:microsoft.com/office/officeart/2005/8/layout/hierarchy2"/>
    <dgm:cxn modelId="{8B01E739-6763-4E01-B9B5-2936C8E976D7}" type="presOf" srcId="{F7EDEEAF-BBA3-4CE5-85ED-F041E6FD46E1}" destId="{9EEB9D24-E8F0-49EC-B5FC-F6F94B81996D}" srcOrd="0" destOrd="0" presId="urn:microsoft.com/office/officeart/2005/8/layout/hierarchy2"/>
    <dgm:cxn modelId="{61C72841-D6FC-446B-A5E4-BEA7FB03DB1E}" type="presOf" srcId="{A53A27C1-1C3B-4C31-B155-1DDB621E4520}" destId="{F21A90AB-BAC4-4B8F-913B-549837DE7407}" srcOrd="0" destOrd="0" presId="urn:microsoft.com/office/officeart/2005/8/layout/hierarchy2"/>
    <dgm:cxn modelId="{8CC7E664-1B0B-4F3F-BEC1-9A71F671C74B}" srcId="{A53A27C1-1C3B-4C31-B155-1DDB621E4520}" destId="{990FAF13-3CA4-4ACF-B3B9-9AE29F2B7145}" srcOrd="1" destOrd="0" parTransId="{2F3C062E-61CC-4773-8123-289A1931A5F7}" sibTransId="{643C27C9-24A7-4D5A-BD90-8DAFA8E1BA12}"/>
    <dgm:cxn modelId="{95EFEF44-2882-42D7-BB72-AFD5FD442EF2}" type="presOf" srcId="{E15CB428-F209-470F-A70B-D27337038D6C}" destId="{AB87E88D-843E-48FF-A935-C08FA3094F4B}" srcOrd="0" destOrd="0" presId="urn:microsoft.com/office/officeart/2005/8/layout/hierarchy2"/>
    <dgm:cxn modelId="{4EAE486A-4062-4028-BB5F-0CAAA92A1F74}" type="presOf" srcId="{04DB18C5-84F5-4354-AF80-9815BDF3AAD0}" destId="{5AD92FB8-3FE7-44AF-93F1-AD7404A78B11}" srcOrd="1" destOrd="0" presId="urn:microsoft.com/office/officeart/2005/8/layout/hierarchy2"/>
    <dgm:cxn modelId="{3DE2814C-04B0-4D9C-8886-D60F61E7CC39}" type="presOf" srcId="{A0FE0BCE-FF24-4967-8E5E-61E7E5163EEC}" destId="{EAA12259-175C-444D-BD38-952EF9C553D4}" srcOrd="1" destOrd="0" presId="urn:microsoft.com/office/officeart/2005/8/layout/hierarchy2"/>
    <dgm:cxn modelId="{8755E871-566A-4043-B36A-501D444B6C48}" type="presOf" srcId="{5F4E6B23-8052-448B-8CB6-B0ED08C5E0C8}" destId="{08496750-67DC-4320-BBE1-E0FE2EEEBF02}" srcOrd="0" destOrd="0" presId="urn:microsoft.com/office/officeart/2005/8/layout/hierarchy2"/>
    <dgm:cxn modelId="{30387674-B011-4413-BF32-276BCE08A7C5}" type="presOf" srcId="{04DB18C5-84F5-4354-AF80-9815BDF3AAD0}" destId="{789E9730-5E27-45E5-8F78-26378FAC1B6D}" srcOrd="0" destOrd="0" presId="urn:microsoft.com/office/officeart/2005/8/layout/hierarchy2"/>
    <dgm:cxn modelId="{70946457-CE64-4DA4-86A8-CE661BD0FC48}" type="presOf" srcId="{BA3F5C8F-880D-4E62-949D-167D2B7CB78A}" destId="{BF98F831-F6C6-4D54-801A-E7C63AB47F75}" srcOrd="1" destOrd="0" presId="urn:microsoft.com/office/officeart/2005/8/layout/hierarchy2"/>
    <dgm:cxn modelId="{0EFA1E7F-C2A2-4D67-830C-866653AD571A}" type="presOf" srcId="{57154564-E05B-43A3-9C01-F5B6EA66BBFD}" destId="{DD191E20-EF8A-4340-8838-06CBFAE56F06}" srcOrd="1" destOrd="0" presId="urn:microsoft.com/office/officeart/2005/8/layout/hierarchy2"/>
    <dgm:cxn modelId="{F55D9E8B-D0FB-4959-A92D-1AB6F5EFF43B}" type="presOf" srcId="{A0FE0BCE-FF24-4967-8E5E-61E7E5163EEC}" destId="{515A8B1D-6F9A-4906-B0E2-6E7EF4AF7EFB}" srcOrd="0" destOrd="0" presId="urn:microsoft.com/office/officeart/2005/8/layout/hierarchy2"/>
    <dgm:cxn modelId="{E3BC288F-4A87-498C-953E-D5326649D22B}" srcId="{B50A6862-6D02-4ACC-AB7F-B0F8ACA5D091}" destId="{A53A27C1-1C3B-4C31-B155-1DDB621E4520}" srcOrd="0" destOrd="0" parTransId="{05ECAAB5-7A38-4DAE-84EC-9EEC47B106B6}" sibTransId="{09E40935-DB78-40EC-AE2D-89F4FCA358F7}"/>
    <dgm:cxn modelId="{D015A099-FBF2-4C0D-938A-8C298FA0273A}" srcId="{A53A27C1-1C3B-4C31-B155-1DDB621E4520}" destId="{2DA44B7C-32DC-4F3F-BB2D-D2E045DE98B3}" srcOrd="2" destOrd="0" parTransId="{BA3F5C8F-880D-4E62-949D-167D2B7CB78A}" sibTransId="{4D8996D1-DBE9-444F-85CF-2B53B911A280}"/>
    <dgm:cxn modelId="{3AF5199B-E83F-45BA-9A48-AB66D7B42C70}" type="presOf" srcId="{2DA44B7C-32DC-4F3F-BB2D-D2E045DE98B3}" destId="{18ADEAF5-54F0-4459-BC33-E415D7C86637}" srcOrd="0" destOrd="0" presId="urn:microsoft.com/office/officeart/2005/8/layout/hierarchy2"/>
    <dgm:cxn modelId="{2566709D-9B51-43B2-8C5A-B9CA3DB416B3}" type="presOf" srcId="{CB86C57C-80C5-4C7E-AF02-B32C22EA2D8C}" destId="{BD52B8F4-D6DE-4DB3-808A-737E39530A5C}" srcOrd="0" destOrd="0" presId="urn:microsoft.com/office/officeart/2005/8/layout/hierarchy2"/>
    <dgm:cxn modelId="{4EBD729D-BCAB-4A53-9285-59D58A615E32}" srcId="{B50A6862-6D02-4ACC-AB7F-B0F8ACA5D091}" destId="{CB86C57C-80C5-4C7E-AF02-B32C22EA2D8C}" srcOrd="1" destOrd="0" parTransId="{04DB18C5-84F5-4354-AF80-9815BDF3AAD0}" sibTransId="{74618334-384E-4BE9-A16F-5BC7A605D884}"/>
    <dgm:cxn modelId="{7568FAA5-5EE2-407F-BE02-7BD590FD7014}" type="presOf" srcId="{B50A6862-6D02-4ACC-AB7F-B0F8ACA5D091}" destId="{F1C07E28-09FF-4C3C-AD9B-4364E28BC6BB}" srcOrd="0" destOrd="0" presId="urn:microsoft.com/office/officeart/2005/8/layout/hierarchy2"/>
    <dgm:cxn modelId="{6D85C2B0-253E-4981-8D48-F62DB1D13521}" type="presOf" srcId="{57154564-E05B-43A3-9C01-F5B6EA66BBFD}" destId="{AAA6B399-22E4-4CD6-969B-C97BA4D56963}" srcOrd="0" destOrd="0" presId="urn:microsoft.com/office/officeart/2005/8/layout/hierarchy2"/>
    <dgm:cxn modelId="{835ED5B4-FC2F-4F26-B6D1-D4DB4E45FAE3}" type="presOf" srcId="{B18428CB-9C06-47FB-8160-FFF45781F08C}" destId="{325E78F9-65DB-4A80-A9E3-FA7DE4A44CE7}" srcOrd="1" destOrd="0" presId="urn:microsoft.com/office/officeart/2005/8/layout/hierarchy2"/>
    <dgm:cxn modelId="{726CDAB4-CBEE-4790-ADDC-E630CC82F946}" type="presOf" srcId="{BA3F5C8F-880D-4E62-949D-167D2B7CB78A}" destId="{C0D781B2-F3F6-4E16-9CC0-0CB0D7D10DCA}" srcOrd="0" destOrd="0" presId="urn:microsoft.com/office/officeart/2005/8/layout/hierarchy2"/>
    <dgm:cxn modelId="{59F592BE-EECC-4FAC-8C20-24B2A995B3B7}" type="presOf" srcId="{2F3C062E-61CC-4773-8123-289A1931A5F7}" destId="{398C7DE5-02AD-4356-9A0D-A5F51806B599}" srcOrd="0"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B09976CD-9E28-49A3-A20A-432A14E625E7}" srcId="{CB86C57C-80C5-4C7E-AF02-B32C22EA2D8C}" destId="{E15CB428-F209-470F-A70B-D27337038D6C}" srcOrd="2" destOrd="0" parTransId="{B18428CB-9C06-47FB-8160-FFF45781F08C}" sibTransId="{69626FF4-AE73-46B1-9784-9E026E25DB11}"/>
    <dgm:cxn modelId="{56230AD3-1763-43EB-9E8E-030F16F4DF6B}" srcId="{A7D3838D-69AC-4E1B-8C17-9FB236C2633C}" destId="{B50A6862-6D02-4ACC-AB7F-B0F8ACA5D091}" srcOrd="0" destOrd="0" parTransId="{D04F5A03-46DC-4331-9B02-7099B5205FF0}" sibTransId="{AC22104F-9D2B-4CC5-BB28-EF738DE263B5}"/>
    <dgm:cxn modelId="{CC88C2D3-28B4-442A-8D90-DF7C6D8C7343}" srcId="{A53A27C1-1C3B-4C31-B155-1DDB621E4520}" destId="{F7EDEEAF-BBA3-4CE5-85ED-F041E6FD46E1}" srcOrd="0" destOrd="0" parTransId="{57154564-E05B-43A3-9C01-F5B6EA66BBFD}" sibTransId="{3C60D845-B596-423B-B477-CBFB0299D4C7}"/>
    <dgm:cxn modelId="{43EF58DE-3E1E-4ADE-821F-A52CA15EDC6A}" type="presOf" srcId="{5F4E6B23-8052-448B-8CB6-B0ED08C5E0C8}" destId="{00216071-AF22-4BCF-B37D-AF9145E78E47}" srcOrd="1" destOrd="0" presId="urn:microsoft.com/office/officeart/2005/8/layout/hierarchy2"/>
    <dgm:cxn modelId="{CFFF8AF8-DC76-473F-8DEF-6BDA885BEF28}" type="presOf" srcId="{05ECAAB5-7A38-4DAE-84EC-9EEC47B106B6}" destId="{491C703C-5B33-42F5-ADAA-4EE510E85652}" srcOrd="0" destOrd="0" presId="urn:microsoft.com/office/officeart/2005/8/layout/hierarchy2"/>
    <dgm:cxn modelId="{AC0670FE-3C4C-489F-A146-7848619DC3C4}" type="presOf" srcId="{990FAF13-3CA4-4ACF-B3B9-9AE29F2B7145}" destId="{75084D37-117E-48F4-91B8-3D4C88D23DC7}" srcOrd="0" destOrd="0" presId="urn:microsoft.com/office/officeart/2005/8/layout/hierarchy2"/>
    <dgm:cxn modelId="{0E5A465E-8947-4DE6-B89B-6C1F8A6334C1}" type="presParOf" srcId="{9C9B65CE-0602-45D7-BB1C-DA6D0B322020}" destId="{15D03325-8F79-44FF-96D4-4C513893BDE6}" srcOrd="0" destOrd="0" presId="urn:microsoft.com/office/officeart/2005/8/layout/hierarchy2"/>
    <dgm:cxn modelId="{D51A42BE-7925-4F9E-810C-B9A5CD6D2C02}" type="presParOf" srcId="{15D03325-8F79-44FF-96D4-4C513893BDE6}" destId="{F1C07E28-09FF-4C3C-AD9B-4364E28BC6BB}" srcOrd="0" destOrd="0" presId="urn:microsoft.com/office/officeart/2005/8/layout/hierarchy2"/>
    <dgm:cxn modelId="{4C6B3A3B-3D1A-4A03-9768-AA530269C9C0}" type="presParOf" srcId="{15D03325-8F79-44FF-96D4-4C513893BDE6}" destId="{854E36D2-BAB7-4A50-9C47-0FF998E4DC3D}" srcOrd="1" destOrd="0" presId="urn:microsoft.com/office/officeart/2005/8/layout/hierarchy2"/>
    <dgm:cxn modelId="{206FF795-3A2C-42D2-BA59-2ACC38E7C008}" type="presParOf" srcId="{854E36D2-BAB7-4A50-9C47-0FF998E4DC3D}" destId="{491C703C-5B33-42F5-ADAA-4EE510E85652}" srcOrd="0" destOrd="0" presId="urn:microsoft.com/office/officeart/2005/8/layout/hierarchy2"/>
    <dgm:cxn modelId="{48EC2322-3CE6-45EF-AF71-9DD5E70DCD85}" type="presParOf" srcId="{491C703C-5B33-42F5-ADAA-4EE510E85652}" destId="{7CA075EF-91DF-4450-AAA7-7060F32C5F3D}" srcOrd="0" destOrd="0" presId="urn:microsoft.com/office/officeart/2005/8/layout/hierarchy2"/>
    <dgm:cxn modelId="{E6BD8986-0BF8-47D4-88D8-E9B23AA66840}" type="presParOf" srcId="{854E36D2-BAB7-4A50-9C47-0FF998E4DC3D}" destId="{1139FA80-D0F3-4C71-9E00-E7A48E491924}" srcOrd="1" destOrd="0" presId="urn:microsoft.com/office/officeart/2005/8/layout/hierarchy2"/>
    <dgm:cxn modelId="{3197DD77-2C86-4DCD-8E62-E146010C30BD}" type="presParOf" srcId="{1139FA80-D0F3-4C71-9E00-E7A48E491924}" destId="{F21A90AB-BAC4-4B8F-913B-549837DE7407}" srcOrd="0" destOrd="0" presId="urn:microsoft.com/office/officeart/2005/8/layout/hierarchy2"/>
    <dgm:cxn modelId="{B6811E4D-1AF2-4CF8-9E7F-275352A6B1CE}" type="presParOf" srcId="{1139FA80-D0F3-4C71-9E00-E7A48E491924}" destId="{DDDE57CA-88BB-4EC9-94D8-A5D130104265}" srcOrd="1" destOrd="0" presId="urn:microsoft.com/office/officeart/2005/8/layout/hierarchy2"/>
    <dgm:cxn modelId="{571A8523-46C9-4988-BEBB-421A55198096}" type="presParOf" srcId="{DDDE57CA-88BB-4EC9-94D8-A5D130104265}" destId="{AAA6B399-22E4-4CD6-969B-C97BA4D56963}" srcOrd="0" destOrd="0" presId="urn:microsoft.com/office/officeart/2005/8/layout/hierarchy2"/>
    <dgm:cxn modelId="{188BE471-CF3F-4444-A45E-BFB7E3D6CD84}" type="presParOf" srcId="{AAA6B399-22E4-4CD6-969B-C97BA4D56963}" destId="{DD191E20-EF8A-4340-8838-06CBFAE56F06}" srcOrd="0" destOrd="0" presId="urn:microsoft.com/office/officeart/2005/8/layout/hierarchy2"/>
    <dgm:cxn modelId="{16A12EA6-EF4D-427E-8CAD-C28422E178C8}" type="presParOf" srcId="{DDDE57CA-88BB-4EC9-94D8-A5D130104265}" destId="{F1ED4663-0217-4576-AE75-3BD9C63B7ACE}" srcOrd="1" destOrd="0" presId="urn:microsoft.com/office/officeart/2005/8/layout/hierarchy2"/>
    <dgm:cxn modelId="{D1A5B138-AAAC-4E9D-9491-A7D97EB9057F}" type="presParOf" srcId="{F1ED4663-0217-4576-AE75-3BD9C63B7ACE}" destId="{9EEB9D24-E8F0-49EC-B5FC-F6F94B81996D}" srcOrd="0" destOrd="0" presId="urn:microsoft.com/office/officeart/2005/8/layout/hierarchy2"/>
    <dgm:cxn modelId="{0136B297-E960-4A96-BAEC-7D6233B90F26}" type="presParOf" srcId="{F1ED4663-0217-4576-AE75-3BD9C63B7ACE}" destId="{BD04BA0C-D6A4-4937-9A0E-C3CB1F2E9AB7}" srcOrd="1" destOrd="0" presId="urn:microsoft.com/office/officeart/2005/8/layout/hierarchy2"/>
    <dgm:cxn modelId="{5EE3D761-6354-4F46-8302-D2089E065B50}" type="presParOf" srcId="{DDDE57CA-88BB-4EC9-94D8-A5D130104265}" destId="{398C7DE5-02AD-4356-9A0D-A5F51806B599}" srcOrd="2" destOrd="0" presId="urn:microsoft.com/office/officeart/2005/8/layout/hierarchy2"/>
    <dgm:cxn modelId="{31AB6C8B-D538-41F9-AE8F-F35D889FA4CD}" type="presParOf" srcId="{398C7DE5-02AD-4356-9A0D-A5F51806B599}" destId="{23CB38F2-7788-4379-A0C8-A668286DF18D}" srcOrd="0" destOrd="0" presId="urn:microsoft.com/office/officeart/2005/8/layout/hierarchy2"/>
    <dgm:cxn modelId="{45AC85FD-E66A-41C9-A4C2-FB7DE83F127E}" type="presParOf" srcId="{DDDE57CA-88BB-4EC9-94D8-A5D130104265}" destId="{1ADBCD16-17F3-40A0-A099-9C21863D661F}" srcOrd="3" destOrd="0" presId="urn:microsoft.com/office/officeart/2005/8/layout/hierarchy2"/>
    <dgm:cxn modelId="{82FB4143-53FD-45B1-A11F-D9574A7D4ED9}" type="presParOf" srcId="{1ADBCD16-17F3-40A0-A099-9C21863D661F}" destId="{75084D37-117E-48F4-91B8-3D4C88D23DC7}" srcOrd="0" destOrd="0" presId="urn:microsoft.com/office/officeart/2005/8/layout/hierarchy2"/>
    <dgm:cxn modelId="{7AA11D32-3FE6-4243-9A35-E072CD268431}" type="presParOf" srcId="{1ADBCD16-17F3-40A0-A099-9C21863D661F}" destId="{E8E68B1B-CEAB-43BA-B3BC-6F27A6F0F430}" srcOrd="1" destOrd="0" presId="urn:microsoft.com/office/officeart/2005/8/layout/hierarchy2"/>
    <dgm:cxn modelId="{0E93CA3D-D372-44C4-A0FC-D036CBCA706A}" type="presParOf" srcId="{DDDE57CA-88BB-4EC9-94D8-A5D130104265}" destId="{C0D781B2-F3F6-4E16-9CC0-0CB0D7D10DCA}" srcOrd="4" destOrd="0" presId="urn:microsoft.com/office/officeart/2005/8/layout/hierarchy2"/>
    <dgm:cxn modelId="{6C4607B0-A59D-4961-B41C-B09CD29F84F5}" type="presParOf" srcId="{C0D781B2-F3F6-4E16-9CC0-0CB0D7D10DCA}" destId="{BF98F831-F6C6-4D54-801A-E7C63AB47F75}" srcOrd="0" destOrd="0" presId="urn:microsoft.com/office/officeart/2005/8/layout/hierarchy2"/>
    <dgm:cxn modelId="{460B29D4-71F7-4C83-B9FF-EE4FCB64BA81}" type="presParOf" srcId="{DDDE57CA-88BB-4EC9-94D8-A5D130104265}" destId="{F2B848A8-52EA-4BC9-BB20-04583446C654}" srcOrd="5" destOrd="0" presId="urn:microsoft.com/office/officeart/2005/8/layout/hierarchy2"/>
    <dgm:cxn modelId="{A90E10E8-30A2-4989-9C6D-AC5DB166CF8F}" type="presParOf" srcId="{F2B848A8-52EA-4BC9-BB20-04583446C654}" destId="{18ADEAF5-54F0-4459-BC33-E415D7C86637}" srcOrd="0" destOrd="0" presId="urn:microsoft.com/office/officeart/2005/8/layout/hierarchy2"/>
    <dgm:cxn modelId="{846283FF-5859-458F-B6E8-B95A3B0C7ED1}" type="presParOf" srcId="{F2B848A8-52EA-4BC9-BB20-04583446C654}" destId="{9F7F719E-A518-4D80-AE23-F7962BD26D43}" srcOrd="1" destOrd="0" presId="urn:microsoft.com/office/officeart/2005/8/layout/hierarchy2"/>
    <dgm:cxn modelId="{2F4CB9E1-C521-417C-96B6-96FDC4582502}" type="presParOf" srcId="{854E36D2-BAB7-4A50-9C47-0FF998E4DC3D}" destId="{789E9730-5E27-45E5-8F78-26378FAC1B6D}" srcOrd="2" destOrd="0" presId="urn:microsoft.com/office/officeart/2005/8/layout/hierarchy2"/>
    <dgm:cxn modelId="{0A110951-6908-4E42-887A-BAF646F7FC9B}" type="presParOf" srcId="{789E9730-5E27-45E5-8F78-26378FAC1B6D}" destId="{5AD92FB8-3FE7-44AF-93F1-AD7404A78B11}" srcOrd="0" destOrd="0" presId="urn:microsoft.com/office/officeart/2005/8/layout/hierarchy2"/>
    <dgm:cxn modelId="{C73DF888-6B6A-4A37-9EB9-E4E955D4494A}" type="presParOf" srcId="{854E36D2-BAB7-4A50-9C47-0FF998E4DC3D}" destId="{0558FE32-5492-4A1F-9999-7B5397C4FD99}" srcOrd="3" destOrd="0" presId="urn:microsoft.com/office/officeart/2005/8/layout/hierarchy2"/>
    <dgm:cxn modelId="{9BBFACAF-2C96-4F27-BEA6-9FEA263C4DAE}" type="presParOf" srcId="{0558FE32-5492-4A1F-9999-7B5397C4FD99}" destId="{BD52B8F4-D6DE-4DB3-808A-737E39530A5C}" srcOrd="0" destOrd="0" presId="urn:microsoft.com/office/officeart/2005/8/layout/hierarchy2"/>
    <dgm:cxn modelId="{FD182EE1-89DA-4343-85A5-9C593B579AEE}" type="presParOf" srcId="{0558FE32-5492-4A1F-9999-7B5397C4FD99}" destId="{19DCCFEB-3FB0-4784-8895-CF6594893BE1}" srcOrd="1" destOrd="0" presId="urn:microsoft.com/office/officeart/2005/8/layout/hierarchy2"/>
    <dgm:cxn modelId="{ED58C29D-C3EA-46AA-81A5-A95CAFA8EFEC}" type="presParOf" srcId="{19DCCFEB-3FB0-4784-8895-CF6594893BE1}" destId="{08496750-67DC-4320-BBE1-E0FE2EEEBF02}" srcOrd="0" destOrd="0" presId="urn:microsoft.com/office/officeart/2005/8/layout/hierarchy2"/>
    <dgm:cxn modelId="{8339AB8C-F615-4C0C-9F44-371AC8D3935F}" type="presParOf" srcId="{08496750-67DC-4320-BBE1-E0FE2EEEBF02}" destId="{00216071-AF22-4BCF-B37D-AF9145E78E47}" srcOrd="0" destOrd="0" presId="urn:microsoft.com/office/officeart/2005/8/layout/hierarchy2"/>
    <dgm:cxn modelId="{15E952DD-8AEF-481C-85C8-7EA581798D87}" type="presParOf" srcId="{19DCCFEB-3FB0-4784-8895-CF6594893BE1}" destId="{19BE295C-265B-4841-906F-B72F76B76B86}" srcOrd="1" destOrd="0" presId="urn:microsoft.com/office/officeart/2005/8/layout/hierarchy2"/>
    <dgm:cxn modelId="{12F68B25-0113-4872-9212-D65986CB3D23}" type="presParOf" srcId="{19BE295C-265B-4841-906F-B72F76B76B86}" destId="{4787E509-63FA-4263-AB9C-FAF1C60A170C}" srcOrd="0" destOrd="0" presId="urn:microsoft.com/office/officeart/2005/8/layout/hierarchy2"/>
    <dgm:cxn modelId="{84CB4E94-D003-4E00-8818-5F70297FB130}" type="presParOf" srcId="{19BE295C-265B-4841-906F-B72F76B76B86}" destId="{E1D980DA-F988-4E06-8D79-3265A6CE155B}" srcOrd="1" destOrd="0" presId="urn:microsoft.com/office/officeart/2005/8/layout/hierarchy2"/>
    <dgm:cxn modelId="{BB571B34-ECF3-4EFD-9695-A770206FFEB3}" type="presParOf" srcId="{19DCCFEB-3FB0-4784-8895-CF6594893BE1}" destId="{515A8B1D-6F9A-4906-B0E2-6E7EF4AF7EFB}" srcOrd="2" destOrd="0" presId="urn:microsoft.com/office/officeart/2005/8/layout/hierarchy2"/>
    <dgm:cxn modelId="{94B6DD64-F041-475B-991A-5BC9D445C725}" type="presParOf" srcId="{515A8B1D-6F9A-4906-B0E2-6E7EF4AF7EFB}" destId="{EAA12259-175C-444D-BD38-952EF9C553D4}" srcOrd="0" destOrd="0" presId="urn:microsoft.com/office/officeart/2005/8/layout/hierarchy2"/>
    <dgm:cxn modelId="{AD14CDAB-A44D-40DA-B6B6-D5F526D7C067}" type="presParOf" srcId="{19DCCFEB-3FB0-4784-8895-CF6594893BE1}" destId="{03A660B8-7A62-4DA4-930E-71642AB8EDC9}" srcOrd="3" destOrd="0" presId="urn:microsoft.com/office/officeart/2005/8/layout/hierarchy2"/>
    <dgm:cxn modelId="{5E1E55C2-4D0F-484D-BBFB-CB0FB40D29C2}" type="presParOf" srcId="{03A660B8-7A62-4DA4-930E-71642AB8EDC9}" destId="{C6868A6F-DDCD-48DF-9F39-F73709D8EA11}" srcOrd="0" destOrd="0" presId="urn:microsoft.com/office/officeart/2005/8/layout/hierarchy2"/>
    <dgm:cxn modelId="{2606EBC2-9276-4D0B-B479-B885A984436A}" type="presParOf" srcId="{03A660B8-7A62-4DA4-930E-71642AB8EDC9}" destId="{70B380D9-E134-45BB-A3C1-FFF3E74845F6}" srcOrd="1" destOrd="0" presId="urn:microsoft.com/office/officeart/2005/8/layout/hierarchy2"/>
    <dgm:cxn modelId="{DCA9DE4E-820E-4C33-8997-E2F6BCC3968A}" type="presParOf" srcId="{19DCCFEB-3FB0-4784-8895-CF6594893BE1}" destId="{1AE2A43B-3D80-4EBD-8A73-5486ECEA9C75}" srcOrd="4" destOrd="0" presId="urn:microsoft.com/office/officeart/2005/8/layout/hierarchy2"/>
    <dgm:cxn modelId="{821BE82E-80D6-4042-8E76-DDF33BD91008}" type="presParOf" srcId="{1AE2A43B-3D80-4EBD-8A73-5486ECEA9C75}" destId="{325E78F9-65DB-4A80-A9E3-FA7DE4A44CE7}" srcOrd="0" destOrd="0" presId="urn:microsoft.com/office/officeart/2005/8/layout/hierarchy2"/>
    <dgm:cxn modelId="{AC3EEB3C-09CE-4120-9684-EF290830337A}" type="presParOf" srcId="{19DCCFEB-3FB0-4784-8895-CF6594893BE1}" destId="{24D687B8-71C6-4AF7-B982-F907CF061897}" srcOrd="5" destOrd="0" presId="urn:microsoft.com/office/officeart/2005/8/layout/hierarchy2"/>
    <dgm:cxn modelId="{F814F519-A5BE-4D5C-8A39-8C234F9B46DF}" type="presParOf" srcId="{24D687B8-71C6-4AF7-B982-F907CF061897}" destId="{AB87E88D-843E-48FF-A935-C08FA3094F4B}" srcOrd="0" destOrd="0" presId="urn:microsoft.com/office/officeart/2005/8/layout/hierarchy2"/>
    <dgm:cxn modelId="{6E42CD23-A7E3-4995-BE94-621F3B43B915}" type="presParOf" srcId="{24D687B8-71C6-4AF7-B982-F907CF061897}" destId="{ABBB2418-7546-46B7-B510-A596DB2384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B50A6862-6D02-4ACC-AB7F-B0F8ACA5D091}">
      <dgm:prSet phldrT="[Tekst]"/>
      <dgm:spPr>
        <a:solidFill>
          <a:schemeClr val="accent2"/>
        </a:solidFill>
      </dgm:spPr>
      <dgm:t>
        <a:bodyPr/>
        <a:lstStyle/>
        <a:p>
          <a:r>
            <a:rPr lang="pl-PL" dirty="0"/>
            <a:t>Podatnik VAT</a:t>
          </a:r>
        </a:p>
      </dgm:t>
    </dgm:pt>
    <dgm:pt modelId="{D04F5A03-46DC-4331-9B02-7099B5205FF0}" type="parTrans" cxnId="{56230AD3-1763-43EB-9E8E-030F16F4DF6B}">
      <dgm:prSet/>
      <dgm:spPr/>
      <dgm:t>
        <a:bodyPr/>
        <a:lstStyle/>
        <a:p>
          <a:endParaRPr lang="pl-PL"/>
        </a:p>
      </dgm:t>
    </dgm:pt>
    <dgm:pt modelId="{AC22104F-9D2B-4CC5-BB28-EF738DE263B5}" type="sibTrans" cxnId="{56230AD3-1763-43EB-9E8E-030F16F4DF6B}">
      <dgm:prSet/>
      <dgm:spPr/>
      <dgm:t>
        <a:bodyPr/>
        <a:lstStyle/>
        <a:p>
          <a:endParaRPr lang="pl-PL"/>
        </a:p>
      </dgm:t>
    </dgm:pt>
    <dgm:pt modelId="{A53A27C1-1C3B-4C31-B155-1DDB621E4520}">
      <dgm:prSet phldrT="[Tekst]"/>
      <dgm:spPr/>
      <dgm:t>
        <a:bodyPr/>
        <a:lstStyle/>
        <a:p>
          <a:r>
            <a:rPr lang="pl-PL" dirty="0"/>
            <a:t>Podmiot, któremu Podatnik VAT nadał określone uprawnienie</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a:solidFill>
          <a:schemeClr val="accent5"/>
        </a:solidFill>
      </dgm:spPr>
      <dgm:t>
        <a:bodyPr/>
        <a:lstStyle/>
        <a:p>
          <a:r>
            <a:rPr lang="pl-PL" dirty="0"/>
            <a:t>Osoby fizyczne/Podmioty wyznaczone przez Podmiot do tych samych czynności</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CB86C57C-80C5-4C7E-AF02-B32C22EA2D8C}">
      <dgm:prSet phldrT="[Tekst]"/>
      <dgm:spPr/>
      <dgm:t>
        <a:bodyPr/>
        <a:lstStyle/>
        <a:p>
          <a:r>
            <a:rPr lang="pl-PL" dirty="0"/>
            <a:t>Osoba Fizyczna, której Podatnik VAT nadał określone uprawnienia</a:t>
          </a:r>
        </a:p>
      </dgm:t>
    </dgm:pt>
    <dgm:pt modelId="{04DB18C5-84F5-4354-AF80-9815BDF3AAD0}" type="parTrans" cxnId="{4EBD729D-BCAB-4A53-9285-59D58A615E32}">
      <dgm:prSet/>
      <dgm:spPr/>
      <dgm:t>
        <a:bodyPr/>
        <a:lstStyle/>
        <a:p>
          <a:endParaRPr lang="pl-PL"/>
        </a:p>
      </dgm:t>
    </dgm:pt>
    <dgm:pt modelId="{74618334-384E-4BE9-A16F-5BC7A605D884}" type="sibTrans" cxnId="{4EBD729D-BCAB-4A53-9285-59D58A615E32}">
      <dgm:prSet/>
      <dgm:spPr/>
      <dgm:t>
        <a:bodyPr/>
        <a:lstStyle/>
        <a:p>
          <a:endParaRPr lang="pl-PL"/>
        </a:p>
      </dgm:t>
    </dgm:pt>
    <dgm:pt modelId="{1D79E625-407B-4EDB-A452-AC78216891B3}">
      <dgm:prSet/>
      <dgm:spPr/>
      <dgm:t>
        <a:bodyPr/>
        <a:lstStyle/>
        <a:p>
          <a:r>
            <a:rPr lang="pl-PL" dirty="0"/>
            <a:t>Podmiot/Osoba, któremu Podatnik VAT przekazał utworzony </a:t>
          </a:r>
          <a:r>
            <a:rPr lang="pl-PL" dirty="0" err="1"/>
            <a:t>token</a:t>
          </a:r>
          <a:endParaRPr lang="pl-PL" dirty="0"/>
        </a:p>
      </dgm:t>
    </dgm:pt>
    <dgm:pt modelId="{702F71C1-F123-4B74-92C8-AFA7E2D745DE}" type="parTrans" cxnId="{F16962E3-46AD-402B-9FE4-9C302DEBEA6A}">
      <dgm:prSet/>
      <dgm:spPr/>
      <dgm:t>
        <a:bodyPr/>
        <a:lstStyle/>
        <a:p>
          <a:endParaRPr lang="pl-PL"/>
        </a:p>
      </dgm:t>
    </dgm:pt>
    <dgm:pt modelId="{D5A035FD-4F84-498A-B91A-5444CDCCC845}" type="sibTrans" cxnId="{F16962E3-46AD-402B-9FE4-9C302DEBEA6A}">
      <dgm:prSet/>
      <dgm:spPr/>
      <dgm:t>
        <a:bodyPr/>
        <a:lstStyle/>
        <a:p>
          <a:endParaRPr lang="pl-PL"/>
        </a:p>
      </dgm:t>
    </dgm:pt>
    <dgm:pt modelId="{CBFCEABC-F011-41C7-886D-08BE1D6D3C15}">
      <dgm:prSet/>
      <dgm:spPr>
        <a:solidFill>
          <a:schemeClr val="accent5"/>
        </a:solidFill>
      </dgm:spPr>
      <dgm:t>
        <a:bodyPr/>
        <a:lstStyle/>
        <a:p>
          <a:r>
            <a:rPr lang="pl-PL" dirty="0" err="1"/>
            <a:t>Token</a:t>
          </a:r>
          <a:r>
            <a:rPr lang="pl-PL" dirty="0"/>
            <a:t> służy do autoryzowania czynności, do której został utworzony</a:t>
          </a:r>
        </a:p>
      </dgm:t>
    </dgm:pt>
    <dgm:pt modelId="{6883E294-FC1A-4F8F-984E-11669A492D52}" type="parTrans" cxnId="{BE0F3146-16B2-4957-BCAF-EC35A7649E81}">
      <dgm:prSet/>
      <dgm:spPr/>
      <dgm:t>
        <a:bodyPr/>
        <a:lstStyle/>
        <a:p>
          <a:endParaRPr lang="pl-PL"/>
        </a:p>
      </dgm:t>
    </dgm:pt>
    <dgm:pt modelId="{1F87DB17-707F-419F-8991-8306855A5E3A}" type="sibTrans" cxnId="{BE0F3146-16B2-4957-BCAF-EC35A7649E81}">
      <dgm:prSet/>
      <dgm:spPr/>
      <dgm:t>
        <a:bodyPr/>
        <a:lstStyle/>
        <a:p>
          <a:endParaRPr lang="pl-PL"/>
        </a:p>
      </dgm:t>
    </dgm:pt>
    <dgm:pt modelId="{6974EE7C-9325-481D-B56E-6F22F074BF32}">
      <dgm:prSet/>
      <dgm:spPr>
        <a:solidFill>
          <a:schemeClr val="accent5"/>
        </a:solidFill>
      </dgm:spPr>
      <dgm:t>
        <a:bodyPr/>
        <a:lstStyle/>
        <a:p>
          <a:r>
            <a:rPr lang="pl-PL" dirty="0"/>
            <a:t>Osoby Fizyczne/Podmioty wyznaczone przez tę Osobę Fizyczną do czynności w imieniu Podatnika VAT, jeżeli Osoba Fizyczna otrzymała od Podatnika VAT umocowanie do nadawania dalszych uprawnień</a:t>
          </a:r>
        </a:p>
      </dgm:t>
    </dgm:pt>
    <dgm:pt modelId="{58BE6012-688C-49E7-BF8F-DDF26C994F87}" type="parTrans" cxnId="{EABD8ABB-6312-43A4-A388-0158CDD1E7B2}">
      <dgm:prSet/>
      <dgm:spPr/>
      <dgm:t>
        <a:bodyPr/>
        <a:lstStyle/>
        <a:p>
          <a:endParaRPr lang="pl-PL"/>
        </a:p>
      </dgm:t>
    </dgm:pt>
    <dgm:pt modelId="{A6E0F49C-357B-425F-804F-71151397FDAB}" type="sibTrans" cxnId="{EABD8ABB-6312-43A4-A388-0158CDD1E7B2}">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15D03325-8F79-44FF-96D4-4C513893BDE6}" type="pres">
      <dgm:prSet presAssocID="{B50A6862-6D02-4ACC-AB7F-B0F8ACA5D091}" presName="root1" presStyleCnt="0"/>
      <dgm:spPr/>
    </dgm:pt>
    <dgm:pt modelId="{F1C07E28-09FF-4C3C-AD9B-4364E28BC6BB}" type="pres">
      <dgm:prSet presAssocID="{B50A6862-6D02-4ACC-AB7F-B0F8ACA5D091}" presName="LevelOneTextNode" presStyleLbl="node0" presStyleIdx="0" presStyleCnt="1" custScaleX="94390" custScaleY="147360" custLinFactX="-29902" custLinFactNeighborX="-100000" custLinFactNeighborY="3966">
        <dgm:presLayoutVars>
          <dgm:chPref val="3"/>
        </dgm:presLayoutVars>
      </dgm:prSet>
      <dgm:spPr/>
    </dgm:pt>
    <dgm:pt modelId="{854E36D2-BAB7-4A50-9C47-0FF998E4DC3D}" type="pres">
      <dgm:prSet presAssocID="{B50A6862-6D02-4ACC-AB7F-B0F8ACA5D091}" presName="level2hierChild" presStyleCnt="0"/>
      <dgm:spPr/>
    </dgm:pt>
    <dgm:pt modelId="{491C703C-5B33-42F5-ADAA-4EE510E85652}" type="pres">
      <dgm:prSet presAssocID="{05ECAAB5-7A38-4DAE-84EC-9EEC47B106B6}" presName="conn2-1" presStyleLbl="parChTrans1D2" presStyleIdx="0" presStyleCnt="3"/>
      <dgm:spPr/>
    </dgm:pt>
    <dgm:pt modelId="{7CA075EF-91DF-4450-AAA7-7060F32C5F3D}" type="pres">
      <dgm:prSet presAssocID="{05ECAAB5-7A38-4DAE-84EC-9EEC47B106B6}" presName="connTx" presStyleLbl="parChTrans1D2" presStyleIdx="0" presStyleCnt="3"/>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3" custScaleX="89467" custScaleY="151212" custLinFactNeighborX="-11493" custLinFactNeighborY="-5071">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3"/>
      <dgm:spPr/>
    </dgm:pt>
    <dgm:pt modelId="{DD191E20-EF8A-4340-8838-06CBFAE56F06}" type="pres">
      <dgm:prSet presAssocID="{57154564-E05B-43A3-9C01-F5B6EA66BBFD}" presName="connTx" presStyleLbl="parChTrans1D3" presStyleIdx="0" presStyleCnt="3"/>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3">
        <dgm:presLayoutVars>
          <dgm:chPref val="3"/>
        </dgm:presLayoutVars>
      </dgm:prSet>
      <dgm:spPr/>
    </dgm:pt>
    <dgm:pt modelId="{BD04BA0C-D6A4-4937-9A0E-C3CB1F2E9AB7}" type="pres">
      <dgm:prSet presAssocID="{F7EDEEAF-BBA3-4CE5-85ED-F041E6FD46E1}" presName="level3hierChild" presStyleCnt="0"/>
      <dgm:spPr/>
    </dgm:pt>
    <dgm:pt modelId="{789E9730-5E27-45E5-8F78-26378FAC1B6D}" type="pres">
      <dgm:prSet presAssocID="{04DB18C5-84F5-4354-AF80-9815BDF3AAD0}" presName="conn2-1" presStyleLbl="parChTrans1D2" presStyleIdx="1" presStyleCnt="3"/>
      <dgm:spPr/>
    </dgm:pt>
    <dgm:pt modelId="{5AD92FB8-3FE7-44AF-93F1-AD7404A78B11}" type="pres">
      <dgm:prSet presAssocID="{04DB18C5-84F5-4354-AF80-9815BDF3AAD0}" presName="connTx" presStyleLbl="parChTrans1D2" presStyleIdx="1" presStyleCnt="3"/>
      <dgm:spPr/>
    </dgm:pt>
    <dgm:pt modelId="{0558FE32-5492-4A1F-9999-7B5397C4FD99}" type="pres">
      <dgm:prSet presAssocID="{CB86C57C-80C5-4C7E-AF02-B32C22EA2D8C}" presName="root2" presStyleCnt="0"/>
      <dgm:spPr/>
    </dgm:pt>
    <dgm:pt modelId="{BD52B8F4-D6DE-4DB3-808A-737E39530A5C}" type="pres">
      <dgm:prSet presAssocID="{CB86C57C-80C5-4C7E-AF02-B32C22EA2D8C}" presName="LevelTwoTextNode" presStyleLbl="node2" presStyleIdx="1" presStyleCnt="3" custScaleX="88822" custScaleY="145782" custLinFactNeighborX="-11502" custLinFactNeighborY="1909">
        <dgm:presLayoutVars>
          <dgm:chPref val="3"/>
        </dgm:presLayoutVars>
      </dgm:prSet>
      <dgm:spPr/>
    </dgm:pt>
    <dgm:pt modelId="{19DCCFEB-3FB0-4784-8895-CF6594893BE1}" type="pres">
      <dgm:prSet presAssocID="{CB86C57C-80C5-4C7E-AF02-B32C22EA2D8C}" presName="level3hierChild" presStyleCnt="0"/>
      <dgm:spPr/>
    </dgm:pt>
    <dgm:pt modelId="{2B80AC9D-5B04-4F39-A03E-F05D2787BB13}" type="pres">
      <dgm:prSet presAssocID="{58BE6012-688C-49E7-BF8F-DDF26C994F87}" presName="conn2-1" presStyleLbl="parChTrans1D3" presStyleIdx="1" presStyleCnt="3"/>
      <dgm:spPr/>
    </dgm:pt>
    <dgm:pt modelId="{BF74CFA5-7BE7-4C96-8E7F-2A3C3BA5DC84}" type="pres">
      <dgm:prSet presAssocID="{58BE6012-688C-49E7-BF8F-DDF26C994F87}" presName="connTx" presStyleLbl="parChTrans1D3" presStyleIdx="1" presStyleCnt="3"/>
      <dgm:spPr/>
    </dgm:pt>
    <dgm:pt modelId="{8157F0F4-6B4B-4EF3-8FE2-C9003B3F8DA6}" type="pres">
      <dgm:prSet presAssocID="{6974EE7C-9325-481D-B56E-6F22F074BF32}" presName="root2" presStyleCnt="0"/>
      <dgm:spPr/>
    </dgm:pt>
    <dgm:pt modelId="{67C16ACA-41EC-49E4-ACD5-D8C00A654200}" type="pres">
      <dgm:prSet presAssocID="{6974EE7C-9325-481D-B56E-6F22F074BF32}" presName="LevelTwoTextNode" presStyleLbl="node3" presStyleIdx="1" presStyleCnt="3" custScaleY="162531">
        <dgm:presLayoutVars>
          <dgm:chPref val="3"/>
        </dgm:presLayoutVars>
      </dgm:prSet>
      <dgm:spPr/>
    </dgm:pt>
    <dgm:pt modelId="{1814A9EE-9A2B-48C0-A301-BC1C30388A1C}" type="pres">
      <dgm:prSet presAssocID="{6974EE7C-9325-481D-B56E-6F22F074BF32}" presName="level3hierChild" presStyleCnt="0"/>
      <dgm:spPr/>
    </dgm:pt>
    <dgm:pt modelId="{4825215A-F341-4DC6-A0FC-5B5A32E9B5E7}" type="pres">
      <dgm:prSet presAssocID="{702F71C1-F123-4B74-92C8-AFA7E2D745DE}" presName="conn2-1" presStyleLbl="parChTrans1D2" presStyleIdx="2" presStyleCnt="3"/>
      <dgm:spPr/>
    </dgm:pt>
    <dgm:pt modelId="{56EDFC80-0CD3-4680-A58B-21115E9C3007}" type="pres">
      <dgm:prSet presAssocID="{702F71C1-F123-4B74-92C8-AFA7E2D745DE}" presName="connTx" presStyleLbl="parChTrans1D2" presStyleIdx="2" presStyleCnt="3"/>
      <dgm:spPr/>
    </dgm:pt>
    <dgm:pt modelId="{E27A8432-A168-4A7C-B266-9951FF72202B}" type="pres">
      <dgm:prSet presAssocID="{1D79E625-407B-4EDB-A452-AC78216891B3}" presName="root2" presStyleCnt="0"/>
      <dgm:spPr/>
    </dgm:pt>
    <dgm:pt modelId="{9B658B4C-7801-4F8A-A52F-8179938A2EBD}" type="pres">
      <dgm:prSet presAssocID="{1D79E625-407B-4EDB-A452-AC78216891B3}" presName="LevelTwoTextNode" presStyleLbl="node2" presStyleIdx="2" presStyleCnt="3" custScaleX="88368" custScaleY="107979" custLinFactNeighborX="-11928">
        <dgm:presLayoutVars>
          <dgm:chPref val="3"/>
        </dgm:presLayoutVars>
      </dgm:prSet>
      <dgm:spPr/>
    </dgm:pt>
    <dgm:pt modelId="{016432B7-8393-4067-A9ED-551185431145}" type="pres">
      <dgm:prSet presAssocID="{1D79E625-407B-4EDB-A452-AC78216891B3}" presName="level3hierChild" presStyleCnt="0"/>
      <dgm:spPr/>
    </dgm:pt>
    <dgm:pt modelId="{137F1E36-91E0-4CDA-BB55-39C688E52586}" type="pres">
      <dgm:prSet presAssocID="{6883E294-FC1A-4F8F-984E-11669A492D52}" presName="conn2-1" presStyleLbl="parChTrans1D3" presStyleIdx="2" presStyleCnt="3"/>
      <dgm:spPr/>
    </dgm:pt>
    <dgm:pt modelId="{62180F59-DF4A-4CD8-95C1-DD6E3DD8CDE6}" type="pres">
      <dgm:prSet presAssocID="{6883E294-FC1A-4F8F-984E-11669A492D52}" presName="connTx" presStyleLbl="parChTrans1D3" presStyleIdx="2" presStyleCnt="3"/>
      <dgm:spPr/>
    </dgm:pt>
    <dgm:pt modelId="{E639684E-5C6C-4247-B5E1-96D892B4988D}" type="pres">
      <dgm:prSet presAssocID="{CBFCEABC-F011-41C7-886D-08BE1D6D3C15}" presName="root2" presStyleCnt="0"/>
      <dgm:spPr/>
    </dgm:pt>
    <dgm:pt modelId="{C703AF2E-7691-4426-825E-B8926C3E1069}" type="pres">
      <dgm:prSet presAssocID="{CBFCEABC-F011-41C7-886D-08BE1D6D3C15}" presName="LevelTwoTextNode" presStyleLbl="node3" presStyleIdx="2" presStyleCnt="3">
        <dgm:presLayoutVars>
          <dgm:chPref val="3"/>
        </dgm:presLayoutVars>
      </dgm:prSet>
      <dgm:spPr/>
    </dgm:pt>
    <dgm:pt modelId="{2CC1E94B-8819-4AD0-A882-B70CF6293F0E}" type="pres">
      <dgm:prSet presAssocID="{CBFCEABC-F011-41C7-886D-08BE1D6D3C15}" presName="level3hierChild" presStyleCnt="0"/>
      <dgm:spPr/>
    </dgm:pt>
  </dgm:ptLst>
  <dgm:cxnLst>
    <dgm:cxn modelId="{8A4BFD0E-9712-4DC0-BBB6-6E8958AD2C6D}" type="presOf" srcId="{05ECAAB5-7A38-4DAE-84EC-9EEC47B106B6}" destId="{7CA075EF-91DF-4450-AAA7-7060F32C5F3D}" srcOrd="1" destOrd="0" presId="urn:microsoft.com/office/officeart/2005/8/layout/hierarchy2"/>
    <dgm:cxn modelId="{DAE86016-37FD-4200-A00C-DBCDCA5BB817}" type="presOf" srcId="{702F71C1-F123-4B74-92C8-AFA7E2D745DE}" destId="{56EDFC80-0CD3-4680-A58B-21115E9C3007}" srcOrd="1" destOrd="0" presId="urn:microsoft.com/office/officeart/2005/8/layout/hierarchy2"/>
    <dgm:cxn modelId="{8B01E739-6763-4E01-B9B5-2936C8E976D7}" type="presOf" srcId="{F7EDEEAF-BBA3-4CE5-85ED-F041E6FD46E1}" destId="{9EEB9D24-E8F0-49EC-B5FC-F6F94B81996D}" srcOrd="0" destOrd="0" presId="urn:microsoft.com/office/officeart/2005/8/layout/hierarchy2"/>
    <dgm:cxn modelId="{61C72841-D6FC-446B-A5E4-BEA7FB03DB1E}" type="presOf" srcId="{A53A27C1-1C3B-4C31-B155-1DDB621E4520}" destId="{F21A90AB-BAC4-4B8F-913B-549837DE7407}" srcOrd="0" destOrd="0" presId="urn:microsoft.com/office/officeart/2005/8/layout/hierarchy2"/>
    <dgm:cxn modelId="{BE0F3146-16B2-4957-BCAF-EC35A7649E81}" srcId="{1D79E625-407B-4EDB-A452-AC78216891B3}" destId="{CBFCEABC-F011-41C7-886D-08BE1D6D3C15}" srcOrd="0" destOrd="0" parTransId="{6883E294-FC1A-4F8F-984E-11669A492D52}" sibTransId="{1F87DB17-707F-419F-8991-8306855A5E3A}"/>
    <dgm:cxn modelId="{4EAE486A-4062-4028-BB5F-0CAAA92A1F74}" type="presOf" srcId="{04DB18C5-84F5-4354-AF80-9815BDF3AAD0}" destId="{5AD92FB8-3FE7-44AF-93F1-AD7404A78B11}" srcOrd="1" destOrd="0" presId="urn:microsoft.com/office/officeart/2005/8/layout/hierarchy2"/>
    <dgm:cxn modelId="{30387674-B011-4413-BF32-276BCE08A7C5}" type="presOf" srcId="{04DB18C5-84F5-4354-AF80-9815BDF3AAD0}" destId="{789E9730-5E27-45E5-8F78-26378FAC1B6D}" srcOrd="0" destOrd="0" presId="urn:microsoft.com/office/officeart/2005/8/layout/hierarchy2"/>
    <dgm:cxn modelId="{DF02F679-A903-408E-89E1-DD6BD19CCC0C}" type="presOf" srcId="{6883E294-FC1A-4F8F-984E-11669A492D52}" destId="{137F1E36-91E0-4CDA-BB55-39C688E52586}" srcOrd="0" destOrd="0" presId="urn:microsoft.com/office/officeart/2005/8/layout/hierarchy2"/>
    <dgm:cxn modelId="{0EFA1E7F-C2A2-4D67-830C-866653AD571A}" type="presOf" srcId="{57154564-E05B-43A3-9C01-F5B6EA66BBFD}" destId="{DD191E20-EF8A-4340-8838-06CBFAE56F06}" srcOrd="1" destOrd="0" presId="urn:microsoft.com/office/officeart/2005/8/layout/hierarchy2"/>
    <dgm:cxn modelId="{9753D789-A636-4555-82D9-01E897C9F368}" type="presOf" srcId="{6883E294-FC1A-4F8F-984E-11669A492D52}" destId="{62180F59-DF4A-4CD8-95C1-DD6E3DD8CDE6}" srcOrd="1" destOrd="0" presId="urn:microsoft.com/office/officeart/2005/8/layout/hierarchy2"/>
    <dgm:cxn modelId="{3FFFDE89-0C26-4B4B-95C1-35F7188C978C}" type="presOf" srcId="{58BE6012-688C-49E7-BF8F-DDF26C994F87}" destId="{BF74CFA5-7BE7-4C96-8E7F-2A3C3BA5DC84}" srcOrd="1" destOrd="0" presId="urn:microsoft.com/office/officeart/2005/8/layout/hierarchy2"/>
    <dgm:cxn modelId="{E3BC288F-4A87-498C-953E-D5326649D22B}" srcId="{B50A6862-6D02-4ACC-AB7F-B0F8ACA5D091}" destId="{A53A27C1-1C3B-4C31-B155-1DDB621E4520}" srcOrd="0" destOrd="0" parTransId="{05ECAAB5-7A38-4DAE-84EC-9EEC47B106B6}" sibTransId="{09E40935-DB78-40EC-AE2D-89F4FCA358F7}"/>
    <dgm:cxn modelId="{2566709D-9B51-43B2-8C5A-B9CA3DB416B3}" type="presOf" srcId="{CB86C57C-80C5-4C7E-AF02-B32C22EA2D8C}" destId="{BD52B8F4-D6DE-4DB3-808A-737E39530A5C}" srcOrd="0" destOrd="0" presId="urn:microsoft.com/office/officeart/2005/8/layout/hierarchy2"/>
    <dgm:cxn modelId="{4EBD729D-BCAB-4A53-9285-59D58A615E32}" srcId="{B50A6862-6D02-4ACC-AB7F-B0F8ACA5D091}" destId="{CB86C57C-80C5-4C7E-AF02-B32C22EA2D8C}" srcOrd="1" destOrd="0" parTransId="{04DB18C5-84F5-4354-AF80-9815BDF3AAD0}" sibTransId="{74618334-384E-4BE9-A16F-5BC7A605D884}"/>
    <dgm:cxn modelId="{7568FAA5-5EE2-407F-BE02-7BD590FD7014}" type="presOf" srcId="{B50A6862-6D02-4ACC-AB7F-B0F8ACA5D091}" destId="{F1C07E28-09FF-4C3C-AD9B-4364E28BC6BB}" srcOrd="0" destOrd="0" presId="urn:microsoft.com/office/officeart/2005/8/layout/hierarchy2"/>
    <dgm:cxn modelId="{6D85C2B0-253E-4981-8D48-F62DB1D13521}" type="presOf" srcId="{57154564-E05B-43A3-9C01-F5B6EA66BBFD}" destId="{AAA6B399-22E4-4CD6-969B-C97BA4D56963}" srcOrd="0" destOrd="0" presId="urn:microsoft.com/office/officeart/2005/8/layout/hierarchy2"/>
    <dgm:cxn modelId="{EABD8ABB-6312-43A4-A388-0158CDD1E7B2}" srcId="{CB86C57C-80C5-4C7E-AF02-B32C22EA2D8C}" destId="{6974EE7C-9325-481D-B56E-6F22F074BF32}" srcOrd="0" destOrd="0" parTransId="{58BE6012-688C-49E7-BF8F-DDF26C994F87}" sibTransId="{A6E0F49C-357B-425F-804F-71151397FDAB}"/>
    <dgm:cxn modelId="{CBA932BE-EE24-42B4-914C-DDAA6128F72E}" type="presOf" srcId="{CBFCEABC-F011-41C7-886D-08BE1D6D3C15}" destId="{C703AF2E-7691-4426-825E-B8926C3E1069}" srcOrd="0"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765376D1-8FBF-4E0E-9DBC-C6CECE230C3F}" type="presOf" srcId="{1D79E625-407B-4EDB-A452-AC78216891B3}" destId="{9B658B4C-7801-4F8A-A52F-8179938A2EBD}" srcOrd="0" destOrd="0" presId="urn:microsoft.com/office/officeart/2005/8/layout/hierarchy2"/>
    <dgm:cxn modelId="{56230AD3-1763-43EB-9E8E-030F16F4DF6B}" srcId="{A7D3838D-69AC-4E1B-8C17-9FB236C2633C}" destId="{B50A6862-6D02-4ACC-AB7F-B0F8ACA5D091}" srcOrd="0" destOrd="0" parTransId="{D04F5A03-46DC-4331-9B02-7099B5205FF0}" sibTransId="{AC22104F-9D2B-4CC5-BB28-EF738DE263B5}"/>
    <dgm:cxn modelId="{CC88C2D3-28B4-442A-8D90-DF7C6D8C7343}" srcId="{A53A27C1-1C3B-4C31-B155-1DDB621E4520}" destId="{F7EDEEAF-BBA3-4CE5-85ED-F041E6FD46E1}" srcOrd="0" destOrd="0" parTransId="{57154564-E05B-43A3-9C01-F5B6EA66BBFD}" sibTransId="{3C60D845-B596-423B-B477-CBFB0299D4C7}"/>
    <dgm:cxn modelId="{25E65EE0-AD00-4340-8B8E-8CEAA5E22691}" type="presOf" srcId="{702F71C1-F123-4B74-92C8-AFA7E2D745DE}" destId="{4825215A-F341-4DC6-A0FC-5B5A32E9B5E7}" srcOrd="0" destOrd="0" presId="urn:microsoft.com/office/officeart/2005/8/layout/hierarchy2"/>
    <dgm:cxn modelId="{F16962E3-46AD-402B-9FE4-9C302DEBEA6A}" srcId="{B50A6862-6D02-4ACC-AB7F-B0F8ACA5D091}" destId="{1D79E625-407B-4EDB-A452-AC78216891B3}" srcOrd="2" destOrd="0" parTransId="{702F71C1-F123-4B74-92C8-AFA7E2D745DE}" sibTransId="{D5A035FD-4F84-498A-B91A-5444CDCCC845}"/>
    <dgm:cxn modelId="{16AC46E3-1CA8-4E3C-B2E4-0D85950D4AB8}" type="presOf" srcId="{58BE6012-688C-49E7-BF8F-DDF26C994F87}" destId="{2B80AC9D-5B04-4F39-A03E-F05D2787BB13}" srcOrd="0" destOrd="0" presId="urn:microsoft.com/office/officeart/2005/8/layout/hierarchy2"/>
    <dgm:cxn modelId="{CFFF8AF8-DC76-473F-8DEF-6BDA885BEF28}" type="presOf" srcId="{05ECAAB5-7A38-4DAE-84EC-9EEC47B106B6}" destId="{491C703C-5B33-42F5-ADAA-4EE510E85652}" srcOrd="0" destOrd="0" presId="urn:microsoft.com/office/officeart/2005/8/layout/hierarchy2"/>
    <dgm:cxn modelId="{E4C90FFD-E641-497F-B49A-8AF0C55E3CC2}" type="presOf" srcId="{6974EE7C-9325-481D-B56E-6F22F074BF32}" destId="{67C16ACA-41EC-49E4-ACD5-D8C00A654200}" srcOrd="0" destOrd="0" presId="urn:microsoft.com/office/officeart/2005/8/layout/hierarchy2"/>
    <dgm:cxn modelId="{0E5A465E-8947-4DE6-B89B-6C1F8A6334C1}" type="presParOf" srcId="{9C9B65CE-0602-45D7-BB1C-DA6D0B322020}" destId="{15D03325-8F79-44FF-96D4-4C513893BDE6}" srcOrd="0" destOrd="0" presId="urn:microsoft.com/office/officeart/2005/8/layout/hierarchy2"/>
    <dgm:cxn modelId="{D51A42BE-7925-4F9E-810C-B9A5CD6D2C02}" type="presParOf" srcId="{15D03325-8F79-44FF-96D4-4C513893BDE6}" destId="{F1C07E28-09FF-4C3C-AD9B-4364E28BC6BB}" srcOrd="0" destOrd="0" presId="urn:microsoft.com/office/officeart/2005/8/layout/hierarchy2"/>
    <dgm:cxn modelId="{4C6B3A3B-3D1A-4A03-9768-AA530269C9C0}" type="presParOf" srcId="{15D03325-8F79-44FF-96D4-4C513893BDE6}" destId="{854E36D2-BAB7-4A50-9C47-0FF998E4DC3D}" srcOrd="1" destOrd="0" presId="urn:microsoft.com/office/officeart/2005/8/layout/hierarchy2"/>
    <dgm:cxn modelId="{206FF795-3A2C-42D2-BA59-2ACC38E7C008}" type="presParOf" srcId="{854E36D2-BAB7-4A50-9C47-0FF998E4DC3D}" destId="{491C703C-5B33-42F5-ADAA-4EE510E85652}" srcOrd="0" destOrd="0" presId="urn:microsoft.com/office/officeart/2005/8/layout/hierarchy2"/>
    <dgm:cxn modelId="{48EC2322-3CE6-45EF-AF71-9DD5E70DCD85}" type="presParOf" srcId="{491C703C-5B33-42F5-ADAA-4EE510E85652}" destId="{7CA075EF-91DF-4450-AAA7-7060F32C5F3D}" srcOrd="0" destOrd="0" presId="urn:microsoft.com/office/officeart/2005/8/layout/hierarchy2"/>
    <dgm:cxn modelId="{E6BD8986-0BF8-47D4-88D8-E9B23AA66840}" type="presParOf" srcId="{854E36D2-BAB7-4A50-9C47-0FF998E4DC3D}" destId="{1139FA80-D0F3-4C71-9E00-E7A48E491924}" srcOrd="1" destOrd="0" presId="urn:microsoft.com/office/officeart/2005/8/layout/hierarchy2"/>
    <dgm:cxn modelId="{3197DD77-2C86-4DCD-8E62-E146010C30BD}" type="presParOf" srcId="{1139FA80-D0F3-4C71-9E00-E7A48E491924}" destId="{F21A90AB-BAC4-4B8F-913B-549837DE7407}" srcOrd="0" destOrd="0" presId="urn:microsoft.com/office/officeart/2005/8/layout/hierarchy2"/>
    <dgm:cxn modelId="{B6811E4D-1AF2-4CF8-9E7F-275352A6B1CE}" type="presParOf" srcId="{1139FA80-D0F3-4C71-9E00-E7A48E491924}" destId="{DDDE57CA-88BB-4EC9-94D8-A5D130104265}" srcOrd="1" destOrd="0" presId="urn:microsoft.com/office/officeart/2005/8/layout/hierarchy2"/>
    <dgm:cxn modelId="{571A8523-46C9-4988-BEBB-421A55198096}" type="presParOf" srcId="{DDDE57CA-88BB-4EC9-94D8-A5D130104265}" destId="{AAA6B399-22E4-4CD6-969B-C97BA4D56963}" srcOrd="0" destOrd="0" presId="urn:microsoft.com/office/officeart/2005/8/layout/hierarchy2"/>
    <dgm:cxn modelId="{188BE471-CF3F-4444-A45E-BFB7E3D6CD84}" type="presParOf" srcId="{AAA6B399-22E4-4CD6-969B-C97BA4D56963}" destId="{DD191E20-EF8A-4340-8838-06CBFAE56F06}" srcOrd="0" destOrd="0" presId="urn:microsoft.com/office/officeart/2005/8/layout/hierarchy2"/>
    <dgm:cxn modelId="{16A12EA6-EF4D-427E-8CAD-C28422E178C8}" type="presParOf" srcId="{DDDE57CA-88BB-4EC9-94D8-A5D130104265}" destId="{F1ED4663-0217-4576-AE75-3BD9C63B7ACE}" srcOrd="1" destOrd="0" presId="urn:microsoft.com/office/officeart/2005/8/layout/hierarchy2"/>
    <dgm:cxn modelId="{D1A5B138-AAAC-4E9D-9491-A7D97EB9057F}" type="presParOf" srcId="{F1ED4663-0217-4576-AE75-3BD9C63B7ACE}" destId="{9EEB9D24-E8F0-49EC-B5FC-F6F94B81996D}" srcOrd="0" destOrd="0" presId="urn:microsoft.com/office/officeart/2005/8/layout/hierarchy2"/>
    <dgm:cxn modelId="{0136B297-E960-4A96-BAEC-7D6233B90F26}" type="presParOf" srcId="{F1ED4663-0217-4576-AE75-3BD9C63B7ACE}" destId="{BD04BA0C-D6A4-4937-9A0E-C3CB1F2E9AB7}" srcOrd="1" destOrd="0" presId="urn:microsoft.com/office/officeart/2005/8/layout/hierarchy2"/>
    <dgm:cxn modelId="{2F4CB9E1-C521-417C-96B6-96FDC4582502}" type="presParOf" srcId="{854E36D2-BAB7-4A50-9C47-0FF998E4DC3D}" destId="{789E9730-5E27-45E5-8F78-26378FAC1B6D}" srcOrd="2" destOrd="0" presId="urn:microsoft.com/office/officeart/2005/8/layout/hierarchy2"/>
    <dgm:cxn modelId="{0A110951-6908-4E42-887A-BAF646F7FC9B}" type="presParOf" srcId="{789E9730-5E27-45E5-8F78-26378FAC1B6D}" destId="{5AD92FB8-3FE7-44AF-93F1-AD7404A78B11}" srcOrd="0" destOrd="0" presId="urn:microsoft.com/office/officeart/2005/8/layout/hierarchy2"/>
    <dgm:cxn modelId="{C73DF888-6B6A-4A37-9EB9-E4E955D4494A}" type="presParOf" srcId="{854E36D2-BAB7-4A50-9C47-0FF998E4DC3D}" destId="{0558FE32-5492-4A1F-9999-7B5397C4FD99}" srcOrd="3" destOrd="0" presId="urn:microsoft.com/office/officeart/2005/8/layout/hierarchy2"/>
    <dgm:cxn modelId="{9BBFACAF-2C96-4F27-BEA6-9FEA263C4DAE}" type="presParOf" srcId="{0558FE32-5492-4A1F-9999-7B5397C4FD99}" destId="{BD52B8F4-D6DE-4DB3-808A-737E39530A5C}" srcOrd="0" destOrd="0" presId="urn:microsoft.com/office/officeart/2005/8/layout/hierarchy2"/>
    <dgm:cxn modelId="{FD182EE1-89DA-4343-85A5-9C593B579AEE}" type="presParOf" srcId="{0558FE32-5492-4A1F-9999-7B5397C4FD99}" destId="{19DCCFEB-3FB0-4784-8895-CF6594893BE1}" srcOrd="1" destOrd="0" presId="urn:microsoft.com/office/officeart/2005/8/layout/hierarchy2"/>
    <dgm:cxn modelId="{C046B8F2-DBB7-4806-846B-31CB87A2F3AB}" type="presParOf" srcId="{19DCCFEB-3FB0-4784-8895-CF6594893BE1}" destId="{2B80AC9D-5B04-4F39-A03E-F05D2787BB13}" srcOrd="0" destOrd="0" presId="urn:microsoft.com/office/officeart/2005/8/layout/hierarchy2"/>
    <dgm:cxn modelId="{9D7B6C61-624C-40FD-81B5-42995D1B0F48}" type="presParOf" srcId="{2B80AC9D-5B04-4F39-A03E-F05D2787BB13}" destId="{BF74CFA5-7BE7-4C96-8E7F-2A3C3BA5DC84}" srcOrd="0" destOrd="0" presId="urn:microsoft.com/office/officeart/2005/8/layout/hierarchy2"/>
    <dgm:cxn modelId="{776D11DF-B6A3-48B7-85E5-449B185C6A65}" type="presParOf" srcId="{19DCCFEB-3FB0-4784-8895-CF6594893BE1}" destId="{8157F0F4-6B4B-4EF3-8FE2-C9003B3F8DA6}" srcOrd="1" destOrd="0" presId="urn:microsoft.com/office/officeart/2005/8/layout/hierarchy2"/>
    <dgm:cxn modelId="{334AD4E6-6ACB-44A5-97F2-CBE0815500C2}" type="presParOf" srcId="{8157F0F4-6B4B-4EF3-8FE2-C9003B3F8DA6}" destId="{67C16ACA-41EC-49E4-ACD5-D8C00A654200}" srcOrd="0" destOrd="0" presId="urn:microsoft.com/office/officeart/2005/8/layout/hierarchy2"/>
    <dgm:cxn modelId="{6D949040-0955-4AA3-AB3D-636B266EF08B}" type="presParOf" srcId="{8157F0F4-6B4B-4EF3-8FE2-C9003B3F8DA6}" destId="{1814A9EE-9A2B-48C0-A301-BC1C30388A1C}" srcOrd="1" destOrd="0" presId="urn:microsoft.com/office/officeart/2005/8/layout/hierarchy2"/>
    <dgm:cxn modelId="{8F710067-A15D-496C-9DEC-434A93B08E04}" type="presParOf" srcId="{854E36D2-BAB7-4A50-9C47-0FF998E4DC3D}" destId="{4825215A-F341-4DC6-A0FC-5B5A32E9B5E7}" srcOrd="4" destOrd="0" presId="urn:microsoft.com/office/officeart/2005/8/layout/hierarchy2"/>
    <dgm:cxn modelId="{D7678070-5E31-4E2E-8D56-C3245E18EC49}" type="presParOf" srcId="{4825215A-F341-4DC6-A0FC-5B5A32E9B5E7}" destId="{56EDFC80-0CD3-4680-A58B-21115E9C3007}" srcOrd="0" destOrd="0" presId="urn:microsoft.com/office/officeart/2005/8/layout/hierarchy2"/>
    <dgm:cxn modelId="{E4C4C1C0-F8A2-4BA7-A704-38023D2494BB}" type="presParOf" srcId="{854E36D2-BAB7-4A50-9C47-0FF998E4DC3D}" destId="{E27A8432-A168-4A7C-B266-9951FF72202B}" srcOrd="5" destOrd="0" presId="urn:microsoft.com/office/officeart/2005/8/layout/hierarchy2"/>
    <dgm:cxn modelId="{FFA30175-AA19-4EF3-8237-9562806FA998}" type="presParOf" srcId="{E27A8432-A168-4A7C-B266-9951FF72202B}" destId="{9B658B4C-7801-4F8A-A52F-8179938A2EBD}" srcOrd="0" destOrd="0" presId="urn:microsoft.com/office/officeart/2005/8/layout/hierarchy2"/>
    <dgm:cxn modelId="{49F9B3CD-25C2-413B-A70F-B34D8F659F17}" type="presParOf" srcId="{E27A8432-A168-4A7C-B266-9951FF72202B}" destId="{016432B7-8393-4067-A9ED-551185431145}" srcOrd="1" destOrd="0" presId="urn:microsoft.com/office/officeart/2005/8/layout/hierarchy2"/>
    <dgm:cxn modelId="{7100DCCD-64EF-47C6-8011-0D1969E82278}" type="presParOf" srcId="{016432B7-8393-4067-A9ED-551185431145}" destId="{137F1E36-91E0-4CDA-BB55-39C688E52586}" srcOrd="0" destOrd="0" presId="urn:microsoft.com/office/officeart/2005/8/layout/hierarchy2"/>
    <dgm:cxn modelId="{DC8DDBC3-CB39-40EB-81D2-9725040DE757}" type="presParOf" srcId="{137F1E36-91E0-4CDA-BB55-39C688E52586}" destId="{62180F59-DF4A-4CD8-95C1-DD6E3DD8CDE6}" srcOrd="0" destOrd="0" presId="urn:microsoft.com/office/officeart/2005/8/layout/hierarchy2"/>
    <dgm:cxn modelId="{96F3A609-A09D-4F6C-9494-B471072D07FC}" type="presParOf" srcId="{016432B7-8393-4067-A9ED-551185431145}" destId="{E639684E-5C6C-4247-B5E1-96D892B4988D}" srcOrd="1" destOrd="0" presId="urn:microsoft.com/office/officeart/2005/8/layout/hierarchy2"/>
    <dgm:cxn modelId="{EED28AB6-600D-4D98-B49A-61639B296410}" type="presParOf" srcId="{E639684E-5C6C-4247-B5E1-96D892B4988D}" destId="{C703AF2E-7691-4426-825E-B8926C3E1069}" srcOrd="0" destOrd="0" presId="urn:microsoft.com/office/officeart/2005/8/layout/hierarchy2"/>
    <dgm:cxn modelId="{1A5E66E4-0164-449F-9F19-5528EA66DC48}" type="presParOf" srcId="{E639684E-5C6C-4247-B5E1-96D892B4988D}" destId="{2CC1E94B-8819-4AD0-A882-B70CF6293F0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A53A27C1-1C3B-4C31-B155-1DDB621E4520}">
      <dgm:prSet phldrT="[Tekst]"/>
      <dgm:spPr/>
      <dgm:t>
        <a:bodyPr/>
        <a:lstStyle/>
        <a:p>
          <a:r>
            <a:rPr lang="pl-PL" dirty="0"/>
            <a:t>Biuro Rachunkowe działające w formie innej niż 1-osobowa działalność – uprawnienie „Faktury Odczyt” od Klienta 1, Klienta 2 oraz Klienta 3</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a:solidFill>
          <a:schemeClr val="accent5"/>
        </a:solidFill>
      </dgm:spPr>
      <dgm:t>
        <a:bodyPr/>
        <a:lstStyle/>
        <a:p>
          <a:r>
            <a:rPr lang="pl-PL" dirty="0"/>
            <a:t>Pracownik Biura Rachunkowego 1 - uprawnienie Faktury Odczyt od Biura Rachunkowego – możliwość dostępu do faktur Klienta 1, 2 i 3</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2DA44B7C-32DC-4F3F-BB2D-D2E045DE98B3}">
      <dgm:prSet/>
      <dgm:spPr>
        <a:solidFill>
          <a:schemeClr val="accent5"/>
        </a:solidFill>
      </dgm:spPr>
      <dgm:t>
        <a:bodyPr/>
        <a:lstStyle/>
        <a:p>
          <a:r>
            <a:rPr lang="pl-PL" dirty="0"/>
            <a:t>Pracownik Biura Rachunkowego 2 - uprawnienie Faktury Odczyt od Biura Rachunkowego – możliwość dostępu do faktur Klienta 1, 2 i 3</a:t>
          </a:r>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3B046C58-A434-42D8-A642-7C92ACBB5DFA}">
      <dgm:prSet/>
      <dgm:spPr>
        <a:solidFill>
          <a:schemeClr val="accent2">
            <a:lumMod val="60000"/>
            <a:lumOff val="40000"/>
          </a:schemeClr>
        </a:solidFill>
      </dgm:spPr>
      <dgm:t>
        <a:bodyPr/>
        <a:lstStyle/>
        <a:p>
          <a:r>
            <a:rPr lang="pl-PL" b="1" dirty="0"/>
            <a:t>Klient 2</a:t>
          </a:r>
        </a:p>
      </dgm:t>
    </dgm:pt>
    <dgm:pt modelId="{02B58E75-FA4F-4031-9BAC-9628662B5D01}" type="parTrans" cxnId="{8AC6C84A-FB16-454C-951D-C6617E1D5534}">
      <dgm:prSet/>
      <dgm:spPr/>
      <dgm:t>
        <a:bodyPr/>
        <a:lstStyle/>
        <a:p>
          <a:endParaRPr lang="pl-PL"/>
        </a:p>
      </dgm:t>
    </dgm:pt>
    <dgm:pt modelId="{625C6300-D14D-4BD9-A9AA-011A2E6264C5}" type="sibTrans" cxnId="{8AC6C84A-FB16-454C-951D-C6617E1D5534}">
      <dgm:prSet/>
      <dgm:spPr/>
      <dgm:t>
        <a:bodyPr/>
        <a:lstStyle/>
        <a:p>
          <a:endParaRPr lang="pl-PL"/>
        </a:p>
      </dgm:t>
    </dgm:pt>
    <dgm:pt modelId="{64757F34-D7E5-4963-951F-4EE82A4BD9FE}">
      <dgm:prSet/>
      <dgm:spPr>
        <a:solidFill>
          <a:schemeClr val="accent5"/>
        </a:solidFill>
      </dgm:spPr>
      <dgm:t>
        <a:bodyPr/>
        <a:lstStyle/>
        <a:p>
          <a:r>
            <a:rPr lang="pl-PL" dirty="0"/>
            <a:t>Pracownik Biura Rachunkowego 3 - uprawnienie Faktury Odczyt od Biura Rachunkowego – możliwość dostępu do faktur Klienta 1, 2 i 3</a:t>
          </a:r>
        </a:p>
      </dgm:t>
    </dgm:pt>
    <dgm:pt modelId="{B1EF0F35-3E9D-40D5-8F46-5DDB6EDE06E3}" type="parTrans" cxnId="{C10CEE44-D94A-44FA-BEFF-C5A6A36B4714}">
      <dgm:prSet/>
      <dgm:spPr/>
      <dgm:t>
        <a:bodyPr/>
        <a:lstStyle/>
        <a:p>
          <a:endParaRPr lang="pl-PL"/>
        </a:p>
      </dgm:t>
    </dgm:pt>
    <dgm:pt modelId="{B57D6F13-425F-4837-8886-5DEFD04DEB8E}" type="sibTrans" cxnId="{C10CEE44-D94A-44FA-BEFF-C5A6A36B4714}">
      <dgm:prSet/>
      <dgm:spPr/>
      <dgm:t>
        <a:bodyPr/>
        <a:lstStyle/>
        <a:p>
          <a:endParaRPr lang="pl-PL"/>
        </a:p>
      </dgm:t>
    </dgm:pt>
    <dgm:pt modelId="{ADC246B5-173F-4FE2-AFE3-46FE713A614B}">
      <dgm:prSet/>
      <dgm:spPr>
        <a:solidFill>
          <a:schemeClr val="accent2">
            <a:lumMod val="60000"/>
            <a:lumOff val="40000"/>
          </a:schemeClr>
        </a:solidFill>
      </dgm:spPr>
      <dgm:t>
        <a:bodyPr/>
        <a:lstStyle/>
        <a:p>
          <a:r>
            <a:rPr lang="pl-PL" b="1" dirty="0"/>
            <a:t>Klient 1</a:t>
          </a:r>
        </a:p>
      </dgm:t>
    </dgm:pt>
    <dgm:pt modelId="{82E45ABE-905A-4E1F-A2B4-5E2156487F7A}" type="parTrans" cxnId="{B7365586-F173-4655-A780-74FEC0F11D3C}">
      <dgm:prSet/>
      <dgm:spPr/>
      <dgm:t>
        <a:bodyPr/>
        <a:lstStyle/>
        <a:p>
          <a:endParaRPr lang="pl-PL"/>
        </a:p>
      </dgm:t>
    </dgm:pt>
    <dgm:pt modelId="{1A9B77FE-E055-4A0D-B01C-F9F47655E4C7}" type="sibTrans" cxnId="{B7365586-F173-4655-A780-74FEC0F11D3C}">
      <dgm:prSet/>
      <dgm:spPr/>
      <dgm:t>
        <a:bodyPr/>
        <a:lstStyle/>
        <a:p>
          <a:endParaRPr lang="pl-PL"/>
        </a:p>
      </dgm:t>
    </dgm:pt>
    <dgm:pt modelId="{BB767202-E3B2-4BF9-B465-C4E7C52F2C01}">
      <dgm:prSet/>
      <dgm:spPr>
        <a:solidFill>
          <a:schemeClr val="accent2">
            <a:lumMod val="60000"/>
            <a:lumOff val="40000"/>
          </a:schemeClr>
        </a:solidFill>
      </dgm:spPr>
      <dgm:t>
        <a:bodyPr/>
        <a:lstStyle/>
        <a:p>
          <a:r>
            <a:rPr lang="pl-PL" b="1" dirty="0"/>
            <a:t>Klient 3</a:t>
          </a:r>
        </a:p>
      </dgm:t>
    </dgm:pt>
    <dgm:pt modelId="{FC2D72F3-775B-4493-B16D-5EC952693D40}" type="parTrans" cxnId="{49C20D4D-AF87-4ABA-9E82-F37DDDFC7335}">
      <dgm:prSet/>
      <dgm:spPr/>
      <dgm:t>
        <a:bodyPr/>
        <a:lstStyle/>
        <a:p>
          <a:endParaRPr lang="pl-PL"/>
        </a:p>
      </dgm:t>
    </dgm:pt>
    <dgm:pt modelId="{AF142038-89B3-46DA-B87D-0E6EEB09C89A}" type="sibTrans" cxnId="{49C20D4D-AF87-4ABA-9E82-F37DDDFC7335}">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7D4DF792-3023-47A9-A165-8AC366762147}" type="pres">
      <dgm:prSet presAssocID="{ADC246B5-173F-4FE2-AFE3-46FE713A614B}" presName="root1" presStyleCnt="0"/>
      <dgm:spPr/>
    </dgm:pt>
    <dgm:pt modelId="{409C8BB4-46F3-4465-BFA0-768AB94BF8BA}" type="pres">
      <dgm:prSet presAssocID="{ADC246B5-173F-4FE2-AFE3-46FE713A614B}" presName="LevelOneTextNode" presStyleLbl="node0" presStyleIdx="0" presStyleCnt="3" custLinFactNeighborX="-1704">
        <dgm:presLayoutVars>
          <dgm:chPref val="3"/>
        </dgm:presLayoutVars>
      </dgm:prSet>
      <dgm:spPr/>
    </dgm:pt>
    <dgm:pt modelId="{F6A1AF46-4F8C-4997-B8BD-01DCFC5FCAF8}" type="pres">
      <dgm:prSet presAssocID="{ADC246B5-173F-4FE2-AFE3-46FE713A614B}" presName="level2hierChild" presStyleCnt="0"/>
      <dgm:spPr/>
    </dgm:pt>
    <dgm:pt modelId="{1167AC62-EAC5-423B-A93F-82735A29891B}" type="pres">
      <dgm:prSet presAssocID="{3B046C58-A434-42D8-A642-7C92ACBB5DFA}" presName="root1" presStyleCnt="0"/>
      <dgm:spPr/>
    </dgm:pt>
    <dgm:pt modelId="{E327857D-96B4-4DD2-89E8-3B3539C1201E}" type="pres">
      <dgm:prSet presAssocID="{3B046C58-A434-42D8-A642-7C92ACBB5DFA}" presName="LevelOneTextNode" presStyleLbl="node0" presStyleIdx="1" presStyleCnt="3" custLinFactNeighborX="-1704">
        <dgm:presLayoutVars>
          <dgm:chPref val="3"/>
        </dgm:presLayoutVars>
      </dgm:prSet>
      <dgm:spPr/>
    </dgm:pt>
    <dgm:pt modelId="{144D5ABA-60EE-4CF8-B56C-2B6455C11934}" type="pres">
      <dgm:prSet presAssocID="{3B046C58-A434-42D8-A642-7C92ACBB5DFA}" presName="level2hierChild" presStyleCnt="0"/>
      <dgm:spPr/>
    </dgm:pt>
    <dgm:pt modelId="{491C703C-5B33-42F5-ADAA-4EE510E85652}" type="pres">
      <dgm:prSet presAssocID="{05ECAAB5-7A38-4DAE-84EC-9EEC47B106B6}" presName="conn2-1" presStyleLbl="parChTrans1D2" presStyleIdx="0" presStyleCnt="1"/>
      <dgm:spPr/>
    </dgm:pt>
    <dgm:pt modelId="{7CA075EF-91DF-4450-AAA7-7060F32C5F3D}" type="pres">
      <dgm:prSet presAssocID="{05ECAAB5-7A38-4DAE-84EC-9EEC47B106B6}" presName="connTx" presStyleLbl="parChTrans1D2" presStyleIdx="0" presStyleCnt="1"/>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1" custScaleY="120626">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3"/>
      <dgm:spPr/>
    </dgm:pt>
    <dgm:pt modelId="{DD191E20-EF8A-4340-8838-06CBFAE56F06}" type="pres">
      <dgm:prSet presAssocID="{57154564-E05B-43A3-9C01-F5B6EA66BBFD}" presName="connTx" presStyleLbl="parChTrans1D3" presStyleIdx="0" presStyleCnt="3"/>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3" custScaleX="117145">
        <dgm:presLayoutVars>
          <dgm:chPref val="3"/>
        </dgm:presLayoutVars>
      </dgm:prSet>
      <dgm:spPr/>
    </dgm:pt>
    <dgm:pt modelId="{BD04BA0C-D6A4-4937-9A0E-C3CB1F2E9AB7}" type="pres">
      <dgm:prSet presAssocID="{F7EDEEAF-BBA3-4CE5-85ED-F041E6FD46E1}" presName="level3hierChild" presStyleCnt="0"/>
      <dgm:spPr/>
    </dgm:pt>
    <dgm:pt modelId="{C0D781B2-F3F6-4E16-9CC0-0CB0D7D10DCA}" type="pres">
      <dgm:prSet presAssocID="{BA3F5C8F-880D-4E62-949D-167D2B7CB78A}" presName="conn2-1" presStyleLbl="parChTrans1D3" presStyleIdx="1" presStyleCnt="3"/>
      <dgm:spPr/>
    </dgm:pt>
    <dgm:pt modelId="{BF98F831-F6C6-4D54-801A-E7C63AB47F75}" type="pres">
      <dgm:prSet presAssocID="{BA3F5C8F-880D-4E62-949D-167D2B7CB78A}" presName="connTx" presStyleLbl="parChTrans1D3" presStyleIdx="1" presStyleCnt="3"/>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1" presStyleCnt="3" custScaleX="116649">
        <dgm:presLayoutVars>
          <dgm:chPref val="3"/>
        </dgm:presLayoutVars>
      </dgm:prSet>
      <dgm:spPr/>
    </dgm:pt>
    <dgm:pt modelId="{9F7F719E-A518-4D80-AE23-F7962BD26D43}" type="pres">
      <dgm:prSet presAssocID="{2DA44B7C-32DC-4F3F-BB2D-D2E045DE98B3}" presName="level3hierChild" presStyleCnt="0"/>
      <dgm:spPr/>
    </dgm:pt>
    <dgm:pt modelId="{BA60FCC4-4625-4089-9272-14981E11E7EC}" type="pres">
      <dgm:prSet presAssocID="{B1EF0F35-3E9D-40D5-8F46-5DDB6EDE06E3}" presName="conn2-1" presStyleLbl="parChTrans1D3" presStyleIdx="2" presStyleCnt="3"/>
      <dgm:spPr/>
    </dgm:pt>
    <dgm:pt modelId="{80B362C0-1512-47A7-956E-2ECD843E5108}" type="pres">
      <dgm:prSet presAssocID="{B1EF0F35-3E9D-40D5-8F46-5DDB6EDE06E3}" presName="connTx" presStyleLbl="parChTrans1D3" presStyleIdx="2" presStyleCnt="3"/>
      <dgm:spPr/>
    </dgm:pt>
    <dgm:pt modelId="{8D6953F5-3D34-4B82-B257-2DA603AC8912}" type="pres">
      <dgm:prSet presAssocID="{64757F34-D7E5-4963-951F-4EE82A4BD9FE}" presName="root2" presStyleCnt="0"/>
      <dgm:spPr/>
    </dgm:pt>
    <dgm:pt modelId="{2AA5ECAC-E940-4BB2-9B93-899E0A83990B}" type="pres">
      <dgm:prSet presAssocID="{64757F34-D7E5-4963-951F-4EE82A4BD9FE}" presName="LevelTwoTextNode" presStyleLbl="node3" presStyleIdx="2" presStyleCnt="3" custScaleX="114124">
        <dgm:presLayoutVars>
          <dgm:chPref val="3"/>
        </dgm:presLayoutVars>
      </dgm:prSet>
      <dgm:spPr/>
    </dgm:pt>
    <dgm:pt modelId="{D885AA67-DBA8-4405-AC2C-5CDCBA53F334}" type="pres">
      <dgm:prSet presAssocID="{64757F34-D7E5-4963-951F-4EE82A4BD9FE}" presName="level3hierChild" presStyleCnt="0"/>
      <dgm:spPr/>
    </dgm:pt>
    <dgm:pt modelId="{72B3C8B3-81F0-48B8-B514-0602102D012F}" type="pres">
      <dgm:prSet presAssocID="{BB767202-E3B2-4BF9-B465-C4E7C52F2C01}" presName="root1" presStyleCnt="0"/>
      <dgm:spPr/>
    </dgm:pt>
    <dgm:pt modelId="{C74571B5-35A3-4322-89A6-2FA7B47E62AE}" type="pres">
      <dgm:prSet presAssocID="{BB767202-E3B2-4BF9-B465-C4E7C52F2C01}" presName="LevelOneTextNode" presStyleLbl="node0" presStyleIdx="2" presStyleCnt="3" custLinFactNeighborX="-1704">
        <dgm:presLayoutVars>
          <dgm:chPref val="3"/>
        </dgm:presLayoutVars>
      </dgm:prSet>
      <dgm:spPr/>
    </dgm:pt>
    <dgm:pt modelId="{F0255015-BF4C-41CD-9CD1-9B85642C5105}" type="pres">
      <dgm:prSet presAssocID="{BB767202-E3B2-4BF9-B465-C4E7C52F2C01}" presName="level2hierChild" presStyleCnt="0"/>
      <dgm:spPr/>
    </dgm:pt>
  </dgm:ptLst>
  <dgm:cxnLst>
    <dgm:cxn modelId="{60DFAD1E-93ED-411C-8EFC-C2E7A6112A44}" type="presOf" srcId="{05ECAAB5-7A38-4DAE-84EC-9EEC47B106B6}" destId="{491C703C-5B33-42F5-ADAA-4EE510E85652}" srcOrd="0" destOrd="0" presId="urn:microsoft.com/office/officeart/2005/8/layout/hierarchy2"/>
    <dgm:cxn modelId="{F6EA563E-B341-4D75-85FE-8F28EDD60263}" type="presOf" srcId="{BB767202-E3B2-4BF9-B465-C4E7C52F2C01}" destId="{C74571B5-35A3-4322-89A6-2FA7B47E62AE}" srcOrd="0" destOrd="0" presId="urn:microsoft.com/office/officeart/2005/8/layout/hierarchy2"/>
    <dgm:cxn modelId="{36CB9C44-E10D-420C-82B9-EE6FBB8C5DE6}" type="presOf" srcId="{B1EF0F35-3E9D-40D5-8F46-5DDB6EDE06E3}" destId="{80B362C0-1512-47A7-956E-2ECD843E5108}" srcOrd="1" destOrd="0" presId="urn:microsoft.com/office/officeart/2005/8/layout/hierarchy2"/>
    <dgm:cxn modelId="{C10CEE44-D94A-44FA-BEFF-C5A6A36B4714}" srcId="{A53A27C1-1C3B-4C31-B155-1DDB621E4520}" destId="{64757F34-D7E5-4963-951F-4EE82A4BD9FE}" srcOrd="2" destOrd="0" parTransId="{B1EF0F35-3E9D-40D5-8F46-5DDB6EDE06E3}" sibTransId="{B57D6F13-425F-4837-8886-5DEFD04DEB8E}"/>
    <dgm:cxn modelId="{3B588A46-DF50-4B93-8762-ABEDD476094B}" type="presOf" srcId="{ADC246B5-173F-4FE2-AFE3-46FE713A614B}" destId="{409C8BB4-46F3-4465-BFA0-768AB94BF8BA}" srcOrd="0" destOrd="0" presId="urn:microsoft.com/office/officeart/2005/8/layout/hierarchy2"/>
    <dgm:cxn modelId="{8AC6C84A-FB16-454C-951D-C6617E1D5534}" srcId="{A7D3838D-69AC-4E1B-8C17-9FB236C2633C}" destId="{3B046C58-A434-42D8-A642-7C92ACBB5DFA}" srcOrd="1" destOrd="0" parTransId="{02B58E75-FA4F-4031-9BAC-9628662B5D01}" sibTransId="{625C6300-D14D-4BD9-A9AA-011A2E6264C5}"/>
    <dgm:cxn modelId="{49C20D4D-AF87-4ABA-9E82-F37DDDFC7335}" srcId="{A7D3838D-69AC-4E1B-8C17-9FB236C2633C}" destId="{BB767202-E3B2-4BF9-B465-C4E7C52F2C01}" srcOrd="2" destOrd="0" parTransId="{FC2D72F3-775B-4493-B16D-5EC952693D40}" sibTransId="{AF142038-89B3-46DA-B87D-0E6EEB09C89A}"/>
    <dgm:cxn modelId="{3E325670-7195-459C-99D4-6A499CFF5AD0}" type="presOf" srcId="{05ECAAB5-7A38-4DAE-84EC-9EEC47B106B6}" destId="{7CA075EF-91DF-4450-AAA7-7060F32C5F3D}" srcOrd="1" destOrd="0" presId="urn:microsoft.com/office/officeart/2005/8/layout/hierarchy2"/>
    <dgm:cxn modelId="{18A6C151-72B8-4ED1-AB43-267338FB5DDF}" type="presOf" srcId="{B1EF0F35-3E9D-40D5-8F46-5DDB6EDE06E3}" destId="{BA60FCC4-4625-4089-9272-14981E11E7EC}" srcOrd="0" destOrd="0" presId="urn:microsoft.com/office/officeart/2005/8/layout/hierarchy2"/>
    <dgm:cxn modelId="{72CFB152-DF1C-48E9-B75B-E73A19C4C4BC}" type="presOf" srcId="{2DA44B7C-32DC-4F3F-BB2D-D2E045DE98B3}" destId="{18ADEAF5-54F0-4459-BC33-E415D7C86637}" srcOrd="0" destOrd="0" presId="urn:microsoft.com/office/officeart/2005/8/layout/hierarchy2"/>
    <dgm:cxn modelId="{D4BEDA7E-4364-47B9-B4CA-36B50E14A899}" type="presOf" srcId="{3B046C58-A434-42D8-A642-7C92ACBB5DFA}" destId="{E327857D-96B4-4DD2-89E8-3B3539C1201E}" srcOrd="0" destOrd="0" presId="urn:microsoft.com/office/officeart/2005/8/layout/hierarchy2"/>
    <dgm:cxn modelId="{B7365586-F173-4655-A780-74FEC0F11D3C}" srcId="{A7D3838D-69AC-4E1B-8C17-9FB236C2633C}" destId="{ADC246B5-173F-4FE2-AFE3-46FE713A614B}" srcOrd="0" destOrd="0" parTransId="{82E45ABE-905A-4E1F-A2B4-5E2156487F7A}" sibTransId="{1A9B77FE-E055-4A0D-B01C-F9F47655E4C7}"/>
    <dgm:cxn modelId="{C40E178A-8134-492E-964B-AD3BE2399681}" type="presOf" srcId="{57154564-E05B-43A3-9C01-F5B6EA66BBFD}" destId="{AAA6B399-22E4-4CD6-969B-C97BA4D56963}" srcOrd="0" destOrd="0" presId="urn:microsoft.com/office/officeart/2005/8/layout/hierarchy2"/>
    <dgm:cxn modelId="{E3BC288F-4A87-498C-953E-D5326649D22B}" srcId="{3B046C58-A434-42D8-A642-7C92ACBB5DFA}" destId="{A53A27C1-1C3B-4C31-B155-1DDB621E4520}" srcOrd="0" destOrd="0" parTransId="{05ECAAB5-7A38-4DAE-84EC-9EEC47B106B6}" sibTransId="{09E40935-DB78-40EC-AE2D-89F4FCA358F7}"/>
    <dgm:cxn modelId="{5DA2DE93-0858-4838-86B1-2C10FF257596}" type="presOf" srcId="{F7EDEEAF-BBA3-4CE5-85ED-F041E6FD46E1}" destId="{9EEB9D24-E8F0-49EC-B5FC-F6F94B81996D}" srcOrd="0" destOrd="0" presId="urn:microsoft.com/office/officeart/2005/8/layout/hierarchy2"/>
    <dgm:cxn modelId="{D015A099-FBF2-4C0D-938A-8C298FA0273A}" srcId="{A53A27C1-1C3B-4C31-B155-1DDB621E4520}" destId="{2DA44B7C-32DC-4F3F-BB2D-D2E045DE98B3}" srcOrd="1" destOrd="0" parTransId="{BA3F5C8F-880D-4E62-949D-167D2B7CB78A}" sibTransId="{4D8996D1-DBE9-444F-85CF-2B53B911A280}"/>
    <dgm:cxn modelId="{85E6FD9D-1127-4D8A-9345-3FF799D6B24E}" type="presOf" srcId="{57154564-E05B-43A3-9C01-F5B6EA66BBFD}" destId="{DD191E20-EF8A-4340-8838-06CBFAE56F06}" srcOrd="1" destOrd="0" presId="urn:microsoft.com/office/officeart/2005/8/layout/hierarchy2"/>
    <dgm:cxn modelId="{1CDEC4BC-0795-4ECF-8C1C-5A9BADA61254}" type="presOf" srcId="{BA3F5C8F-880D-4E62-949D-167D2B7CB78A}" destId="{BF98F831-F6C6-4D54-801A-E7C63AB47F75}" srcOrd="1"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CC88C2D3-28B4-442A-8D90-DF7C6D8C7343}" srcId="{A53A27C1-1C3B-4C31-B155-1DDB621E4520}" destId="{F7EDEEAF-BBA3-4CE5-85ED-F041E6FD46E1}" srcOrd="0" destOrd="0" parTransId="{57154564-E05B-43A3-9C01-F5B6EA66BBFD}" sibTransId="{3C60D845-B596-423B-B477-CBFB0299D4C7}"/>
    <dgm:cxn modelId="{CE93D5D3-45F0-4D1B-8F96-31ED99FF69D9}" type="presOf" srcId="{64757F34-D7E5-4963-951F-4EE82A4BD9FE}" destId="{2AA5ECAC-E940-4BB2-9B93-899E0A83990B}" srcOrd="0" destOrd="0" presId="urn:microsoft.com/office/officeart/2005/8/layout/hierarchy2"/>
    <dgm:cxn modelId="{1A2DDCD8-E984-49DF-B8FA-7AF9412528B6}" type="presOf" srcId="{BA3F5C8F-880D-4E62-949D-167D2B7CB78A}" destId="{C0D781B2-F3F6-4E16-9CC0-0CB0D7D10DCA}" srcOrd="0" destOrd="0" presId="urn:microsoft.com/office/officeart/2005/8/layout/hierarchy2"/>
    <dgm:cxn modelId="{622A10E0-6C79-489A-902A-70F57623FFA1}" type="presOf" srcId="{A53A27C1-1C3B-4C31-B155-1DDB621E4520}" destId="{F21A90AB-BAC4-4B8F-913B-549837DE7407}" srcOrd="0" destOrd="0" presId="urn:microsoft.com/office/officeart/2005/8/layout/hierarchy2"/>
    <dgm:cxn modelId="{EA27D886-F037-4BA5-9BF5-134C01B700C2}" type="presParOf" srcId="{9C9B65CE-0602-45D7-BB1C-DA6D0B322020}" destId="{7D4DF792-3023-47A9-A165-8AC366762147}" srcOrd="0" destOrd="0" presId="urn:microsoft.com/office/officeart/2005/8/layout/hierarchy2"/>
    <dgm:cxn modelId="{FC04F497-DFEC-428B-84F4-726505EA6019}" type="presParOf" srcId="{7D4DF792-3023-47A9-A165-8AC366762147}" destId="{409C8BB4-46F3-4465-BFA0-768AB94BF8BA}" srcOrd="0" destOrd="0" presId="urn:microsoft.com/office/officeart/2005/8/layout/hierarchy2"/>
    <dgm:cxn modelId="{CFAAF62B-ED95-4E0B-A885-8A3F06AD7055}" type="presParOf" srcId="{7D4DF792-3023-47A9-A165-8AC366762147}" destId="{F6A1AF46-4F8C-4997-B8BD-01DCFC5FCAF8}" srcOrd="1" destOrd="0" presId="urn:microsoft.com/office/officeart/2005/8/layout/hierarchy2"/>
    <dgm:cxn modelId="{D28E4A18-7A23-4D4D-89FA-081EDD12BACA}" type="presParOf" srcId="{9C9B65CE-0602-45D7-BB1C-DA6D0B322020}" destId="{1167AC62-EAC5-423B-A93F-82735A29891B}" srcOrd="1" destOrd="0" presId="urn:microsoft.com/office/officeart/2005/8/layout/hierarchy2"/>
    <dgm:cxn modelId="{661C821F-ECD6-4BCE-AB2F-3C782CA59EF4}" type="presParOf" srcId="{1167AC62-EAC5-423B-A93F-82735A29891B}" destId="{E327857D-96B4-4DD2-89E8-3B3539C1201E}" srcOrd="0" destOrd="0" presId="urn:microsoft.com/office/officeart/2005/8/layout/hierarchy2"/>
    <dgm:cxn modelId="{0BC2FAAE-96C9-43DF-80A7-023CCA86E01B}" type="presParOf" srcId="{1167AC62-EAC5-423B-A93F-82735A29891B}" destId="{144D5ABA-60EE-4CF8-B56C-2B6455C11934}" srcOrd="1" destOrd="0" presId="urn:microsoft.com/office/officeart/2005/8/layout/hierarchy2"/>
    <dgm:cxn modelId="{5136701C-350F-4642-A24B-333215118410}" type="presParOf" srcId="{144D5ABA-60EE-4CF8-B56C-2B6455C11934}" destId="{491C703C-5B33-42F5-ADAA-4EE510E85652}" srcOrd="0" destOrd="0" presId="urn:microsoft.com/office/officeart/2005/8/layout/hierarchy2"/>
    <dgm:cxn modelId="{5DD69AA3-D433-482D-B565-0A8888DDD6F0}" type="presParOf" srcId="{491C703C-5B33-42F5-ADAA-4EE510E85652}" destId="{7CA075EF-91DF-4450-AAA7-7060F32C5F3D}" srcOrd="0" destOrd="0" presId="urn:microsoft.com/office/officeart/2005/8/layout/hierarchy2"/>
    <dgm:cxn modelId="{1D188716-E597-49AC-B3B0-67F81E0AF822}" type="presParOf" srcId="{144D5ABA-60EE-4CF8-B56C-2B6455C11934}" destId="{1139FA80-D0F3-4C71-9E00-E7A48E491924}" srcOrd="1" destOrd="0" presId="urn:microsoft.com/office/officeart/2005/8/layout/hierarchy2"/>
    <dgm:cxn modelId="{2EBEE969-40E6-4F90-BC5A-E0FC3E313851}" type="presParOf" srcId="{1139FA80-D0F3-4C71-9E00-E7A48E491924}" destId="{F21A90AB-BAC4-4B8F-913B-549837DE7407}" srcOrd="0" destOrd="0" presId="urn:microsoft.com/office/officeart/2005/8/layout/hierarchy2"/>
    <dgm:cxn modelId="{6E249FCD-2418-4F97-B2E1-CB2790721A0D}" type="presParOf" srcId="{1139FA80-D0F3-4C71-9E00-E7A48E491924}" destId="{DDDE57CA-88BB-4EC9-94D8-A5D130104265}" srcOrd="1" destOrd="0" presId="urn:microsoft.com/office/officeart/2005/8/layout/hierarchy2"/>
    <dgm:cxn modelId="{2F7B5073-7AA1-441E-BF44-C724E0EEEE9B}" type="presParOf" srcId="{DDDE57CA-88BB-4EC9-94D8-A5D130104265}" destId="{AAA6B399-22E4-4CD6-969B-C97BA4D56963}" srcOrd="0" destOrd="0" presId="urn:microsoft.com/office/officeart/2005/8/layout/hierarchy2"/>
    <dgm:cxn modelId="{61712A5D-B701-406F-8B9C-F41ABF099451}" type="presParOf" srcId="{AAA6B399-22E4-4CD6-969B-C97BA4D56963}" destId="{DD191E20-EF8A-4340-8838-06CBFAE56F06}" srcOrd="0" destOrd="0" presId="urn:microsoft.com/office/officeart/2005/8/layout/hierarchy2"/>
    <dgm:cxn modelId="{938CE5D1-D93D-4FAD-9272-CF9162A66B4B}" type="presParOf" srcId="{DDDE57CA-88BB-4EC9-94D8-A5D130104265}" destId="{F1ED4663-0217-4576-AE75-3BD9C63B7ACE}" srcOrd="1" destOrd="0" presId="urn:microsoft.com/office/officeart/2005/8/layout/hierarchy2"/>
    <dgm:cxn modelId="{EAAD5FDF-D55B-4C0C-9437-5D86871B5372}" type="presParOf" srcId="{F1ED4663-0217-4576-AE75-3BD9C63B7ACE}" destId="{9EEB9D24-E8F0-49EC-B5FC-F6F94B81996D}" srcOrd="0" destOrd="0" presId="urn:microsoft.com/office/officeart/2005/8/layout/hierarchy2"/>
    <dgm:cxn modelId="{A8C5E50C-D86C-42CA-A1EC-4D2B3858FFB1}" type="presParOf" srcId="{F1ED4663-0217-4576-AE75-3BD9C63B7ACE}" destId="{BD04BA0C-D6A4-4937-9A0E-C3CB1F2E9AB7}" srcOrd="1" destOrd="0" presId="urn:microsoft.com/office/officeart/2005/8/layout/hierarchy2"/>
    <dgm:cxn modelId="{3DE60144-EF4F-4B7E-BCA9-4FB3AC96249B}" type="presParOf" srcId="{DDDE57CA-88BB-4EC9-94D8-A5D130104265}" destId="{C0D781B2-F3F6-4E16-9CC0-0CB0D7D10DCA}" srcOrd="2" destOrd="0" presId="urn:microsoft.com/office/officeart/2005/8/layout/hierarchy2"/>
    <dgm:cxn modelId="{78B651FA-BC3F-4430-A7BA-1E530CBAD279}" type="presParOf" srcId="{C0D781B2-F3F6-4E16-9CC0-0CB0D7D10DCA}" destId="{BF98F831-F6C6-4D54-801A-E7C63AB47F75}" srcOrd="0" destOrd="0" presId="urn:microsoft.com/office/officeart/2005/8/layout/hierarchy2"/>
    <dgm:cxn modelId="{1416766C-1C76-4195-B5F9-8E29B4903B9D}" type="presParOf" srcId="{DDDE57CA-88BB-4EC9-94D8-A5D130104265}" destId="{F2B848A8-52EA-4BC9-BB20-04583446C654}" srcOrd="3" destOrd="0" presId="urn:microsoft.com/office/officeart/2005/8/layout/hierarchy2"/>
    <dgm:cxn modelId="{2292A95D-F276-4CF3-9E97-316B4BFDF755}" type="presParOf" srcId="{F2B848A8-52EA-4BC9-BB20-04583446C654}" destId="{18ADEAF5-54F0-4459-BC33-E415D7C86637}" srcOrd="0" destOrd="0" presId="urn:microsoft.com/office/officeart/2005/8/layout/hierarchy2"/>
    <dgm:cxn modelId="{42A162E8-D0ED-414F-9D18-B36B385683C1}" type="presParOf" srcId="{F2B848A8-52EA-4BC9-BB20-04583446C654}" destId="{9F7F719E-A518-4D80-AE23-F7962BD26D43}" srcOrd="1" destOrd="0" presId="urn:microsoft.com/office/officeart/2005/8/layout/hierarchy2"/>
    <dgm:cxn modelId="{D5EFCC15-7118-4120-AE7F-2F41C6C7ECF5}" type="presParOf" srcId="{DDDE57CA-88BB-4EC9-94D8-A5D130104265}" destId="{BA60FCC4-4625-4089-9272-14981E11E7EC}" srcOrd="4" destOrd="0" presId="urn:microsoft.com/office/officeart/2005/8/layout/hierarchy2"/>
    <dgm:cxn modelId="{73F08F6F-9E03-469A-B74F-E73CD1E58C9F}" type="presParOf" srcId="{BA60FCC4-4625-4089-9272-14981E11E7EC}" destId="{80B362C0-1512-47A7-956E-2ECD843E5108}" srcOrd="0" destOrd="0" presId="urn:microsoft.com/office/officeart/2005/8/layout/hierarchy2"/>
    <dgm:cxn modelId="{A62700DF-5917-42B6-B32D-1EE9281C508A}" type="presParOf" srcId="{DDDE57CA-88BB-4EC9-94D8-A5D130104265}" destId="{8D6953F5-3D34-4B82-B257-2DA603AC8912}" srcOrd="5" destOrd="0" presId="urn:microsoft.com/office/officeart/2005/8/layout/hierarchy2"/>
    <dgm:cxn modelId="{4DB12F63-2673-4CC0-BB29-2A8184F6D22C}" type="presParOf" srcId="{8D6953F5-3D34-4B82-B257-2DA603AC8912}" destId="{2AA5ECAC-E940-4BB2-9B93-899E0A83990B}" srcOrd="0" destOrd="0" presId="urn:microsoft.com/office/officeart/2005/8/layout/hierarchy2"/>
    <dgm:cxn modelId="{07B37972-F4B8-46A9-952A-FBE9139EA501}" type="presParOf" srcId="{8D6953F5-3D34-4B82-B257-2DA603AC8912}" destId="{D885AA67-DBA8-4405-AC2C-5CDCBA53F334}" srcOrd="1" destOrd="0" presId="urn:microsoft.com/office/officeart/2005/8/layout/hierarchy2"/>
    <dgm:cxn modelId="{036342B9-41A9-4914-964E-36BE4ED2F74E}" type="presParOf" srcId="{9C9B65CE-0602-45D7-BB1C-DA6D0B322020}" destId="{72B3C8B3-81F0-48B8-B514-0602102D012F}" srcOrd="2" destOrd="0" presId="urn:microsoft.com/office/officeart/2005/8/layout/hierarchy2"/>
    <dgm:cxn modelId="{48BB4FC0-42C7-4174-B41F-12F09CD9FDEC}" type="presParOf" srcId="{72B3C8B3-81F0-48B8-B514-0602102D012F}" destId="{C74571B5-35A3-4322-89A6-2FA7B47E62AE}" srcOrd="0" destOrd="0" presId="urn:microsoft.com/office/officeart/2005/8/layout/hierarchy2"/>
    <dgm:cxn modelId="{083452B9-CFCD-4BDA-9698-A88188BFD2D3}" type="presParOf" srcId="{72B3C8B3-81F0-48B8-B514-0602102D012F}" destId="{F0255015-BF4C-41CD-9CD1-9B85642C510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A53A27C1-1C3B-4C31-B155-1DDB621E4520}">
      <dgm:prSet phldrT="[Tekst]"/>
      <dgm:spPr/>
      <dgm:t>
        <a:bodyPr/>
        <a:lstStyle/>
        <a:p>
          <a:r>
            <a:rPr lang="pl-PL" dirty="0"/>
            <a:t>Kontrahent Y (nabywca) działający w formie innej niż 1-osobowa działalność – uprawnienie „Samofakturowanie” od Firmy X</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a:solidFill>
          <a:schemeClr val="accent5"/>
        </a:solidFill>
      </dgm:spPr>
      <dgm:t>
        <a:bodyPr/>
        <a:lstStyle/>
        <a:p>
          <a:r>
            <a:rPr lang="pl-PL" dirty="0"/>
            <a:t>Pracownik Firmy Y- uprawnienie „Faktury Zapis” od Firmy Y– możliwość przesyłania do KSeF faktur Firm X i Y</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2DA44B7C-32DC-4F3F-BB2D-D2E045DE98B3}">
      <dgm:prSet/>
      <dgm:spPr>
        <a:solidFill>
          <a:schemeClr val="accent5"/>
        </a:solidFill>
      </dgm:spPr>
      <dgm:t>
        <a:bodyPr/>
        <a:lstStyle/>
        <a:p>
          <a:r>
            <a:rPr lang="pl-PL" dirty="0"/>
            <a:t>„Administrator” wyznaczony przez Firmę Y – możliwość przesyłania do KSeF faktur Firm X i Y</a:t>
          </a:r>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3B046C58-A434-42D8-A642-7C92ACBB5DFA}">
      <dgm:prSet/>
      <dgm:spPr>
        <a:solidFill>
          <a:schemeClr val="accent2">
            <a:lumMod val="60000"/>
            <a:lumOff val="40000"/>
          </a:schemeClr>
        </a:solidFill>
      </dgm:spPr>
      <dgm:t>
        <a:bodyPr/>
        <a:lstStyle/>
        <a:p>
          <a:r>
            <a:rPr lang="pl-PL" b="1" dirty="0"/>
            <a:t>FIRMA X Sp. z o.o.</a:t>
          </a:r>
        </a:p>
      </dgm:t>
    </dgm:pt>
    <dgm:pt modelId="{02B58E75-FA4F-4031-9BAC-9628662B5D01}" type="parTrans" cxnId="{8AC6C84A-FB16-454C-951D-C6617E1D5534}">
      <dgm:prSet/>
      <dgm:spPr/>
      <dgm:t>
        <a:bodyPr/>
        <a:lstStyle/>
        <a:p>
          <a:endParaRPr lang="pl-PL"/>
        </a:p>
      </dgm:t>
    </dgm:pt>
    <dgm:pt modelId="{625C6300-D14D-4BD9-A9AA-011A2E6264C5}" type="sibTrans" cxnId="{8AC6C84A-FB16-454C-951D-C6617E1D5534}">
      <dgm:prSet/>
      <dgm:spPr/>
      <dgm:t>
        <a:bodyPr/>
        <a:lstStyle/>
        <a:p>
          <a:endParaRPr lang="pl-PL"/>
        </a:p>
      </dgm:t>
    </dgm:pt>
    <dgm:pt modelId="{64757F34-D7E5-4963-951F-4EE82A4BD9FE}">
      <dgm:prSet/>
      <dgm:spPr>
        <a:solidFill>
          <a:schemeClr val="accent5"/>
        </a:solidFill>
      </dgm:spPr>
      <dgm:t>
        <a:bodyPr/>
        <a:lstStyle/>
        <a:p>
          <a:r>
            <a:rPr lang="pl-PL" dirty="0" err="1"/>
            <a:t>Token</a:t>
          </a:r>
          <a:r>
            <a:rPr lang="pl-PL" dirty="0"/>
            <a:t> utworzony przez Firmę Y z uprawnieniem „Faktury Zapis” – możliwość przesyłania do KSeF faktur Firm X i Y</a:t>
          </a:r>
        </a:p>
      </dgm:t>
    </dgm:pt>
    <dgm:pt modelId="{B1EF0F35-3E9D-40D5-8F46-5DDB6EDE06E3}" type="parTrans" cxnId="{C10CEE44-D94A-44FA-BEFF-C5A6A36B4714}">
      <dgm:prSet/>
      <dgm:spPr/>
      <dgm:t>
        <a:bodyPr/>
        <a:lstStyle/>
        <a:p>
          <a:endParaRPr lang="pl-PL"/>
        </a:p>
      </dgm:t>
    </dgm:pt>
    <dgm:pt modelId="{B57D6F13-425F-4837-8886-5DEFD04DEB8E}" type="sibTrans" cxnId="{C10CEE44-D94A-44FA-BEFF-C5A6A36B4714}">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1167AC62-EAC5-423B-A93F-82735A29891B}" type="pres">
      <dgm:prSet presAssocID="{3B046C58-A434-42D8-A642-7C92ACBB5DFA}" presName="root1" presStyleCnt="0"/>
      <dgm:spPr/>
    </dgm:pt>
    <dgm:pt modelId="{E327857D-96B4-4DD2-89E8-3B3539C1201E}" type="pres">
      <dgm:prSet presAssocID="{3B046C58-A434-42D8-A642-7C92ACBB5DFA}" presName="LevelOneTextNode" presStyleLbl="node0" presStyleIdx="0" presStyleCnt="1" custLinFactNeighborX="-1704">
        <dgm:presLayoutVars>
          <dgm:chPref val="3"/>
        </dgm:presLayoutVars>
      </dgm:prSet>
      <dgm:spPr/>
    </dgm:pt>
    <dgm:pt modelId="{144D5ABA-60EE-4CF8-B56C-2B6455C11934}" type="pres">
      <dgm:prSet presAssocID="{3B046C58-A434-42D8-A642-7C92ACBB5DFA}" presName="level2hierChild" presStyleCnt="0"/>
      <dgm:spPr/>
    </dgm:pt>
    <dgm:pt modelId="{491C703C-5B33-42F5-ADAA-4EE510E85652}" type="pres">
      <dgm:prSet presAssocID="{05ECAAB5-7A38-4DAE-84EC-9EEC47B106B6}" presName="conn2-1" presStyleLbl="parChTrans1D2" presStyleIdx="0" presStyleCnt="1"/>
      <dgm:spPr/>
    </dgm:pt>
    <dgm:pt modelId="{7CA075EF-91DF-4450-AAA7-7060F32C5F3D}" type="pres">
      <dgm:prSet presAssocID="{05ECAAB5-7A38-4DAE-84EC-9EEC47B106B6}" presName="connTx" presStyleLbl="parChTrans1D2" presStyleIdx="0" presStyleCnt="1"/>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1" custScaleY="120626">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3"/>
      <dgm:spPr/>
    </dgm:pt>
    <dgm:pt modelId="{DD191E20-EF8A-4340-8838-06CBFAE56F06}" type="pres">
      <dgm:prSet presAssocID="{57154564-E05B-43A3-9C01-F5B6EA66BBFD}" presName="connTx" presStyleLbl="parChTrans1D3" presStyleIdx="0" presStyleCnt="3"/>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3" custScaleX="117145">
        <dgm:presLayoutVars>
          <dgm:chPref val="3"/>
        </dgm:presLayoutVars>
      </dgm:prSet>
      <dgm:spPr/>
    </dgm:pt>
    <dgm:pt modelId="{BD04BA0C-D6A4-4937-9A0E-C3CB1F2E9AB7}" type="pres">
      <dgm:prSet presAssocID="{F7EDEEAF-BBA3-4CE5-85ED-F041E6FD46E1}" presName="level3hierChild" presStyleCnt="0"/>
      <dgm:spPr/>
    </dgm:pt>
    <dgm:pt modelId="{C0D781B2-F3F6-4E16-9CC0-0CB0D7D10DCA}" type="pres">
      <dgm:prSet presAssocID="{BA3F5C8F-880D-4E62-949D-167D2B7CB78A}" presName="conn2-1" presStyleLbl="parChTrans1D3" presStyleIdx="1" presStyleCnt="3"/>
      <dgm:spPr/>
    </dgm:pt>
    <dgm:pt modelId="{BF98F831-F6C6-4D54-801A-E7C63AB47F75}" type="pres">
      <dgm:prSet presAssocID="{BA3F5C8F-880D-4E62-949D-167D2B7CB78A}" presName="connTx" presStyleLbl="parChTrans1D3" presStyleIdx="1" presStyleCnt="3"/>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1" presStyleCnt="3" custScaleX="116649">
        <dgm:presLayoutVars>
          <dgm:chPref val="3"/>
        </dgm:presLayoutVars>
      </dgm:prSet>
      <dgm:spPr/>
    </dgm:pt>
    <dgm:pt modelId="{9F7F719E-A518-4D80-AE23-F7962BD26D43}" type="pres">
      <dgm:prSet presAssocID="{2DA44B7C-32DC-4F3F-BB2D-D2E045DE98B3}" presName="level3hierChild" presStyleCnt="0"/>
      <dgm:spPr/>
    </dgm:pt>
    <dgm:pt modelId="{BA60FCC4-4625-4089-9272-14981E11E7EC}" type="pres">
      <dgm:prSet presAssocID="{B1EF0F35-3E9D-40D5-8F46-5DDB6EDE06E3}" presName="conn2-1" presStyleLbl="parChTrans1D3" presStyleIdx="2" presStyleCnt="3"/>
      <dgm:spPr/>
    </dgm:pt>
    <dgm:pt modelId="{80B362C0-1512-47A7-956E-2ECD843E5108}" type="pres">
      <dgm:prSet presAssocID="{B1EF0F35-3E9D-40D5-8F46-5DDB6EDE06E3}" presName="connTx" presStyleLbl="parChTrans1D3" presStyleIdx="2" presStyleCnt="3"/>
      <dgm:spPr/>
    </dgm:pt>
    <dgm:pt modelId="{8D6953F5-3D34-4B82-B257-2DA603AC8912}" type="pres">
      <dgm:prSet presAssocID="{64757F34-D7E5-4963-951F-4EE82A4BD9FE}" presName="root2" presStyleCnt="0"/>
      <dgm:spPr/>
    </dgm:pt>
    <dgm:pt modelId="{2AA5ECAC-E940-4BB2-9B93-899E0A83990B}" type="pres">
      <dgm:prSet presAssocID="{64757F34-D7E5-4963-951F-4EE82A4BD9FE}" presName="LevelTwoTextNode" presStyleLbl="node3" presStyleIdx="2" presStyleCnt="3" custScaleX="114124">
        <dgm:presLayoutVars>
          <dgm:chPref val="3"/>
        </dgm:presLayoutVars>
      </dgm:prSet>
      <dgm:spPr/>
    </dgm:pt>
    <dgm:pt modelId="{D885AA67-DBA8-4405-AC2C-5CDCBA53F334}" type="pres">
      <dgm:prSet presAssocID="{64757F34-D7E5-4963-951F-4EE82A4BD9FE}" presName="level3hierChild" presStyleCnt="0"/>
      <dgm:spPr/>
    </dgm:pt>
  </dgm:ptLst>
  <dgm:cxnLst>
    <dgm:cxn modelId="{60DFAD1E-93ED-411C-8EFC-C2E7A6112A44}" type="presOf" srcId="{05ECAAB5-7A38-4DAE-84EC-9EEC47B106B6}" destId="{491C703C-5B33-42F5-ADAA-4EE510E85652}" srcOrd="0" destOrd="0" presId="urn:microsoft.com/office/officeart/2005/8/layout/hierarchy2"/>
    <dgm:cxn modelId="{36CB9C44-E10D-420C-82B9-EE6FBB8C5DE6}" type="presOf" srcId="{B1EF0F35-3E9D-40D5-8F46-5DDB6EDE06E3}" destId="{80B362C0-1512-47A7-956E-2ECD843E5108}" srcOrd="1" destOrd="0" presId="urn:microsoft.com/office/officeart/2005/8/layout/hierarchy2"/>
    <dgm:cxn modelId="{C10CEE44-D94A-44FA-BEFF-C5A6A36B4714}" srcId="{A53A27C1-1C3B-4C31-B155-1DDB621E4520}" destId="{64757F34-D7E5-4963-951F-4EE82A4BD9FE}" srcOrd="2" destOrd="0" parTransId="{B1EF0F35-3E9D-40D5-8F46-5DDB6EDE06E3}" sibTransId="{B57D6F13-425F-4837-8886-5DEFD04DEB8E}"/>
    <dgm:cxn modelId="{8AC6C84A-FB16-454C-951D-C6617E1D5534}" srcId="{A7D3838D-69AC-4E1B-8C17-9FB236C2633C}" destId="{3B046C58-A434-42D8-A642-7C92ACBB5DFA}" srcOrd="0" destOrd="0" parTransId="{02B58E75-FA4F-4031-9BAC-9628662B5D01}" sibTransId="{625C6300-D14D-4BD9-A9AA-011A2E6264C5}"/>
    <dgm:cxn modelId="{3E325670-7195-459C-99D4-6A499CFF5AD0}" type="presOf" srcId="{05ECAAB5-7A38-4DAE-84EC-9EEC47B106B6}" destId="{7CA075EF-91DF-4450-AAA7-7060F32C5F3D}" srcOrd="1" destOrd="0" presId="urn:microsoft.com/office/officeart/2005/8/layout/hierarchy2"/>
    <dgm:cxn modelId="{18A6C151-72B8-4ED1-AB43-267338FB5DDF}" type="presOf" srcId="{B1EF0F35-3E9D-40D5-8F46-5DDB6EDE06E3}" destId="{BA60FCC4-4625-4089-9272-14981E11E7EC}" srcOrd="0" destOrd="0" presId="urn:microsoft.com/office/officeart/2005/8/layout/hierarchy2"/>
    <dgm:cxn modelId="{72CFB152-DF1C-48E9-B75B-E73A19C4C4BC}" type="presOf" srcId="{2DA44B7C-32DC-4F3F-BB2D-D2E045DE98B3}" destId="{18ADEAF5-54F0-4459-BC33-E415D7C86637}" srcOrd="0" destOrd="0" presId="urn:microsoft.com/office/officeart/2005/8/layout/hierarchy2"/>
    <dgm:cxn modelId="{D4BEDA7E-4364-47B9-B4CA-36B50E14A899}" type="presOf" srcId="{3B046C58-A434-42D8-A642-7C92ACBB5DFA}" destId="{E327857D-96B4-4DD2-89E8-3B3539C1201E}" srcOrd="0" destOrd="0" presId="urn:microsoft.com/office/officeart/2005/8/layout/hierarchy2"/>
    <dgm:cxn modelId="{C40E178A-8134-492E-964B-AD3BE2399681}" type="presOf" srcId="{57154564-E05B-43A3-9C01-F5B6EA66BBFD}" destId="{AAA6B399-22E4-4CD6-969B-C97BA4D56963}" srcOrd="0" destOrd="0" presId="urn:microsoft.com/office/officeart/2005/8/layout/hierarchy2"/>
    <dgm:cxn modelId="{E3BC288F-4A87-498C-953E-D5326649D22B}" srcId="{3B046C58-A434-42D8-A642-7C92ACBB5DFA}" destId="{A53A27C1-1C3B-4C31-B155-1DDB621E4520}" srcOrd="0" destOrd="0" parTransId="{05ECAAB5-7A38-4DAE-84EC-9EEC47B106B6}" sibTransId="{09E40935-DB78-40EC-AE2D-89F4FCA358F7}"/>
    <dgm:cxn modelId="{5DA2DE93-0858-4838-86B1-2C10FF257596}" type="presOf" srcId="{F7EDEEAF-BBA3-4CE5-85ED-F041E6FD46E1}" destId="{9EEB9D24-E8F0-49EC-B5FC-F6F94B81996D}" srcOrd="0" destOrd="0" presId="urn:microsoft.com/office/officeart/2005/8/layout/hierarchy2"/>
    <dgm:cxn modelId="{D015A099-FBF2-4C0D-938A-8C298FA0273A}" srcId="{A53A27C1-1C3B-4C31-B155-1DDB621E4520}" destId="{2DA44B7C-32DC-4F3F-BB2D-D2E045DE98B3}" srcOrd="1" destOrd="0" parTransId="{BA3F5C8F-880D-4E62-949D-167D2B7CB78A}" sibTransId="{4D8996D1-DBE9-444F-85CF-2B53B911A280}"/>
    <dgm:cxn modelId="{85E6FD9D-1127-4D8A-9345-3FF799D6B24E}" type="presOf" srcId="{57154564-E05B-43A3-9C01-F5B6EA66BBFD}" destId="{DD191E20-EF8A-4340-8838-06CBFAE56F06}" srcOrd="1" destOrd="0" presId="urn:microsoft.com/office/officeart/2005/8/layout/hierarchy2"/>
    <dgm:cxn modelId="{1CDEC4BC-0795-4ECF-8C1C-5A9BADA61254}" type="presOf" srcId="{BA3F5C8F-880D-4E62-949D-167D2B7CB78A}" destId="{BF98F831-F6C6-4D54-801A-E7C63AB47F75}" srcOrd="1"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CC88C2D3-28B4-442A-8D90-DF7C6D8C7343}" srcId="{A53A27C1-1C3B-4C31-B155-1DDB621E4520}" destId="{F7EDEEAF-BBA3-4CE5-85ED-F041E6FD46E1}" srcOrd="0" destOrd="0" parTransId="{57154564-E05B-43A3-9C01-F5B6EA66BBFD}" sibTransId="{3C60D845-B596-423B-B477-CBFB0299D4C7}"/>
    <dgm:cxn modelId="{CE93D5D3-45F0-4D1B-8F96-31ED99FF69D9}" type="presOf" srcId="{64757F34-D7E5-4963-951F-4EE82A4BD9FE}" destId="{2AA5ECAC-E940-4BB2-9B93-899E0A83990B}" srcOrd="0" destOrd="0" presId="urn:microsoft.com/office/officeart/2005/8/layout/hierarchy2"/>
    <dgm:cxn modelId="{1A2DDCD8-E984-49DF-B8FA-7AF9412528B6}" type="presOf" srcId="{BA3F5C8F-880D-4E62-949D-167D2B7CB78A}" destId="{C0D781B2-F3F6-4E16-9CC0-0CB0D7D10DCA}" srcOrd="0" destOrd="0" presId="urn:microsoft.com/office/officeart/2005/8/layout/hierarchy2"/>
    <dgm:cxn modelId="{622A10E0-6C79-489A-902A-70F57623FFA1}" type="presOf" srcId="{A53A27C1-1C3B-4C31-B155-1DDB621E4520}" destId="{F21A90AB-BAC4-4B8F-913B-549837DE7407}" srcOrd="0" destOrd="0" presId="urn:microsoft.com/office/officeart/2005/8/layout/hierarchy2"/>
    <dgm:cxn modelId="{D28E4A18-7A23-4D4D-89FA-081EDD12BACA}" type="presParOf" srcId="{9C9B65CE-0602-45D7-BB1C-DA6D0B322020}" destId="{1167AC62-EAC5-423B-A93F-82735A29891B}" srcOrd="0" destOrd="0" presId="urn:microsoft.com/office/officeart/2005/8/layout/hierarchy2"/>
    <dgm:cxn modelId="{661C821F-ECD6-4BCE-AB2F-3C782CA59EF4}" type="presParOf" srcId="{1167AC62-EAC5-423B-A93F-82735A29891B}" destId="{E327857D-96B4-4DD2-89E8-3B3539C1201E}" srcOrd="0" destOrd="0" presId="urn:microsoft.com/office/officeart/2005/8/layout/hierarchy2"/>
    <dgm:cxn modelId="{0BC2FAAE-96C9-43DF-80A7-023CCA86E01B}" type="presParOf" srcId="{1167AC62-EAC5-423B-A93F-82735A29891B}" destId="{144D5ABA-60EE-4CF8-B56C-2B6455C11934}" srcOrd="1" destOrd="0" presId="urn:microsoft.com/office/officeart/2005/8/layout/hierarchy2"/>
    <dgm:cxn modelId="{5136701C-350F-4642-A24B-333215118410}" type="presParOf" srcId="{144D5ABA-60EE-4CF8-B56C-2B6455C11934}" destId="{491C703C-5B33-42F5-ADAA-4EE510E85652}" srcOrd="0" destOrd="0" presId="urn:microsoft.com/office/officeart/2005/8/layout/hierarchy2"/>
    <dgm:cxn modelId="{5DD69AA3-D433-482D-B565-0A8888DDD6F0}" type="presParOf" srcId="{491C703C-5B33-42F5-ADAA-4EE510E85652}" destId="{7CA075EF-91DF-4450-AAA7-7060F32C5F3D}" srcOrd="0" destOrd="0" presId="urn:microsoft.com/office/officeart/2005/8/layout/hierarchy2"/>
    <dgm:cxn modelId="{1D188716-E597-49AC-B3B0-67F81E0AF822}" type="presParOf" srcId="{144D5ABA-60EE-4CF8-B56C-2B6455C11934}" destId="{1139FA80-D0F3-4C71-9E00-E7A48E491924}" srcOrd="1" destOrd="0" presId="urn:microsoft.com/office/officeart/2005/8/layout/hierarchy2"/>
    <dgm:cxn modelId="{2EBEE969-40E6-4F90-BC5A-E0FC3E313851}" type="presParOf" srcId="{1139FA80-D0F3-4C71-9E00-E7A48E491924}" destId="{F21A90AB-BAC4-4B8F-913B-549837DE7407}" srcOrd="0" destOrd="0" presId="urn:microsoft.com/office/officeart/2005/8/layout/hierarchy2"/>
    <dgm:cxn modelId="{6E249FCD-2418-4F97-B2E1-CB2790721A0D}" type="presParOf" srcId="{1139FA80-D0F3-4C71-9E00-E7A48E491924}" destId="{DDDE57CA-88BB-4EC9-94D8-A5D130104265}" srcOrd="1" destOrd="0" presId="urn:microsoft.com/office/officeart/2005/8/layout/hierarchy2"/>
    <dgm:cxn modelId="{2F7B5073-7AA1-441E-BF44-C724E0EEEE9B}" type="presParOf" srcId="{DDDE57CA-88BB-4EC9-94D8-A5D130104265}" destId="{AAA6B399-22E4-4CD6-969B-C97BA4D56963}" srcOrd="0" destOrd="0" presId="urn:microsoft.com/office/officeart/2005/8/layout/hierarchy2"/>
    <dgm:cxn modelId="{61712A5D-B701-406F-8B9C-F41ABF099451}" type="presParOf" srcId="{AAA6B399-22E4-4CD6-969B-C97BA4D56963}" destId="{DD191E20-EF8A-4340-8838-06CBFAE56F06}" srcOrd="0" destOrd="0" presId="urn:microsoft.com/office/officeart/2005/8/layout/hierarchy2"/>
    <dgm:cxn modelId="{938CE5D1-D93D-4FAD-9272-CF9162A66B4B}" type="presParOf" srcId="{DDDE57CA-88BB-4EC9-94D8-A5D130104265}" destId="{F1ED4663-0217-4576-AE75-3BD9C63B7ACE}" srcOrd="1" destOrd="0" presId="urn:microsoft.com/office/officeart/2005/8/layout/hierarchy2"/>
    <dgm:cxn modelId="{EAAD5FDF-D55B-4C0C-9437-5D86871B5372}" type="presParOf" srcId="{F1ED4663-0217-4576-AE75-3BD9C63B7ACE}" destId="{9EEB9D24-E8F0-49EC-B5FC-F6F94B81996D}" srcOrd="0" destOrd="0" presId="urn:microsoft.com/office/officeart/2005/8/layout/hierarchy2"/>
    <dgm:cxn modelId="{A8C5E50C-D86C-42CA-A1EC-4D2B3858FFB1}" type="presParOf" srcId="{F1ED4663-0217-4576-AE75-3BD9C63B7ACE}" destId="{BD04BA0C-D6A4-4937-9A0E-C3CB1F2E9AB7}" srcOrd="1" destOrd="0" presId="urn:microsoft.com/office/officeart/2005/8/layout/hierarchy2"/>
    <dgm:cxn modelId="{3DE60144-EF4F-4B7E-BCA9-4FB3AC96249B}" type="presParOf" srcId="{DDDE57CA-88BB-4EC9-94D8-A5D130104265}" destId="{C0D781B2-F3F6-4E16-9CC0-0CB0D7D10DCA}" srcOrd="2" destOrd="0" presId="urn:microsoft.com/office/officeart/2005/8/layout/hierarchy2"/>
    <dgm:cxn modelId="{78B651FA-BC3F-4430-A7BA-1E530CBAD279}" type="presParOf" srcId="{C0D781B2-F3F6-4E16-9CC0-0CB0D7D10DCA}" destId="{BF98F831-F6C6-4D54-801A-E7C63AB47F75}" srcOrd="0" destOrd="0" presId="urn:microsoft.com/office/officeart/2005/8/layout/hierarchy2"/>
    <dgm:cxn modelId="{1416766C-1C76-4195-B5F9-8E29B4903B9D}" type="presParOf" srcId="{DDDE57CA-88BB-4EC9-94D8-A5D130104265}" destId="{F2B848A8-52EA-4BC9-BB20-04583446C654}" srcOrd="3" destOrd="0" presId="urn:microsoft.com/office/officeart/2005/8/layout/hierarchy2"/>
    <dgm:cxn modelId="{2292A95D-F276-4CF3-9E97-316B4BFDF755}" type="presParOf" srcId="{F2B848A8-52EA-4BC9-BB20-04583446C654}" destId="{18ADEAF5-54F0-4459-BC33-E415D7C86637}" srcOrd="0" destOrd="0" presId="urn:microsoft.com/office/officeart/2005/8/layout/hierarchy2"/>
    <dgm:cxn modelId="{42A162E8-D0ED-414F-9D18-B36B385683C1}" type="presParOf" srcId="{F2B848A8-52EA-4BC9-BB20-04583446C654}" destId="{9F7F719E-A518-4D80-AE23-F7962BD26D43}" srcOrd="1" destOrd="0" presId="urn:microsoft.com/office/officeart/2005/8/layout/hierarchy2"/>
    <dgm:cxn modelId="{D5EFCC15-7118-4120-AE7F-2F41C6C7ECF5}" type="presParOf" srcId="{DDDE57CA-88BB-4EC9-94D8-A5D130104265}" destId="{BA60FCC4-4625-4089-9272-14981E11E7EC}" srcOrd="4" destOrd="0" presId="urn:microsoft.com/office/officeart/2005/8/layout/hierarchy2"/>
    <dgm:cxn modelId="{73F08F6F-9E03-469A-B74F-E73CD1E58C9F}" type="presParOf" srcId="{BA60FCC4-4625-4089-9272-14981E11E7EC}" destId="{80B362C0-1512-47A7-956E-2ECD843E5108}" srcOrd="0" destOrd="0" presId="urn:microsoft.com/office/officeart/2005/8/layout/hierarchy2"/>
    <dgm:cxn modelId="{A62700DF-5917-42B6-B32D-1EE9281C508A}" type="presParOf" srcId="{DDDE57CA-88BB-4EC9-94D8-A5D130104265}" destId="{8D6953F5-3D34-4B82-B257-2DA603AC8912}" srcOrd="5" destOrd="0" presId="urn:microsoft.com/office/officeart/2005/8/layout/hierarchy2"/>
    <dgm:cxn modelId="{4DB12F63-2673-4CC0-BB29-2A8184F6D22C}" type="presParOf" srcId="{8D6953F5-3D34-4B82-B257-2DA603AC8912}" destId="{2AA5ECAC-E940-4BB2-9B93-899E0A83990B}" srcOrd="0" destOrd="0" presId="urn:microsoft.com/office/officeart/2005/8/layout/hierarchy2"/>
    <dgm:cxn modelId="{07B37972-F4B8-46A9-952A-FBE9139EA501}" type="presParOf" srcId="{8D6953F5-3D34-4B82-B257-2DA603AC8912}" destId="{D885AA67-DBA8-4405-AC2C-5CDCBA53F33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D3838D-69AC-4E1B-8C17-9FB236C263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A53A27C1-1C3B-4C31-B155-1DDB621E4520}">
      <dgm:prSet phldrT="[Tekst]"/>
      <dgm:spPr/>
      <dgm:t>
        <a:bodyPr/>
        <a:lstStyle/>
        <a:p>
          <a:r>
            <a:rPr lang="pl-PL" dirty="0"/>
            <a:t>Biuro Rachunkowe działające w firmie 1-osobowej działalności – uprawnienie „Faktury Odczyt” od Klienta 1, Klienta 2 oraz Klienta 3</a:t>
          </a:r>
        </a:p>
      </dgm:t>
    </dgm:pt>
    <dgm:pt modelId="{05ECAAB5-7A38-4DAE-84EC-9EEC47B106B6}" type="parTrans" cxnId="{E3BC288F-4A87-498C-953E-D5326649D22B}">
      <dgm:prSet/>
      <dgm:spPr/>
      <dgm:t>
        <a:bodyPr/>
        <a:lstStyle/>
        <a:p>
          <a:endParaRPr lang="pl-PL"/>
        </a:p>
      </dgm:t>
    </dgm:pt>
    <dgm:pt modelId="{09E40935-DB78-40EC-AE2D-89F4FCA358F7}" type="sibTrans" cxnId="{E3BC288F-4A87-498C-953E-D5326649D22B}">
      <dgm:prSet/>
      <dgm:spPr/>
      <dgm:t>
        <a:bodyPr/>
        <a:lstStyle/>
        <a:p>
          <a:endParaRPr lang="pl-PL"/>
        </a:p>
      </dgm:t>
    </dgm:pt>
    <dgm:pt modelId="{F7EDEEAF-BBA3-4CE5-85ED-F041E6FD46E1}">
      <dgm:prSet phldrT="[Tekst]"/>
      <dgm:spPr>
        <a:solidFill>
          <a:schemeClr val="accent5"/>
        </a:solidFill>
      </dgm:spPr>
      <dgm:t>
        <a:bodyPr/>
        <a:lstStyle/>
        <a:p>
          <a:r>
            <a:rPr lang="pl-PL" dirty="0"/>
            <a:t>Pracownik Biura Rachunkowego 1 – brak możliwość dostępu do faktur Klienta 1, 2 i 3</a:t>
          </a:r>
        </a:p>
      </dgm:t>
    </dgm:pt>
    <dgm:pt modelId="{57154564-E05B-43A3-9C01-F5B6EA66BBFD}" type="parTrans" cxnId="{CC88C2D3-28B4-442A-8D90-DF7C6D8C7343}">
      <dgm:prSet/>
      <dgm:spPr/>
      <dgm:t>
        <a:bodyPr/>
        <a:lstStyle/>
        <a:p>
          <a:endParaRPr lang="pl-PL"/>
        </a:p>
      </dgm:t>
    </dgm:pt>
    <dgm:pt modelId="{3C60D845-B596-423B-B477-CBFB0299D4C7}" type="sibTrans" cxnId="{CC88C2D3-28B4-442A-8D90-DF7C6D8C7343}">
      <dgm:prSet/>
      <dgm:spPr/>
      <dgm:t>
        <a:bodyPr/>
        <a:lstStyle/>
        <a:p>
          <a:endParaRPr lang="pl-PL"/>
        </a:p>
      </dgm:t>
    </dgm:pt>
    <dgm:pt modelId="{2DA44B7C-32DC-4F3F-BB2D-D2E045DE98B3}">
      <dgm:prSet/>
      <dgm:spPr>
        <a:solidFill>
          <a:schemeClr val="accent5"/>
        </a:solidFill>
      </dgm:spPr>
      <dgm:t>
        <a:bodyPr/>
        <a:lstStyle/>
        <a:p>
          <a:r>
            <a:rPr lang="pl-PL" dirty="0"/>
            <a:t>Pracownik Biura Rachunkowego 2 - brak możliwość dostępu do faktur Klienta 1, 2 i 3</a:t>
          </a:r>
        </a:p>
      </dgm:t>
    </dgm:pt>
    <dgm:pt modelId="{BA3F5C8F-880D-4E62-949D-167D2B7CB78A}" type="parTrans" cxnId="{D015A099-FBF2-4C0D-938A-8C298FA0273A}">
      <dgm:prSet/>
      <dgm:spPr/>
      <dgm:t>
        <a:bodyPr/>
        <a:lstStyle/>
        <a:p>
          <a:endParaRPr lang="pl-PL"/>
        </a:p>
      </dgm:t>
    </dgm:pt>
    <dgm:pt modelId="{4D8996D1-DBE9-444F-85CF-2B53B911A280}" type="sibTrans" cxnId="{D015A099-FBF2-4C0D-938A-8C298FA0273A}">
      <dgm:prSet/>
      <dgm:spPr/>
      <dgm:t>
        <a:bodyPr/>
        <a:lstStyle/>
        <a:p>
          <a:endParaRPr lang="pl-PL"/>
        </a:p>
      </dgm:t>
    </dgm:pt>
    <dgm:pt modelId="{3B046C58-A434-42D8-A642-7C92ACBB5DFA}">
      <dgm:prSet/>
      <dgm:spPr>
        <a:solidFill>
          <a:schemeClr val="accent2">
            <a:lumMod val="60000"/>
            <a:lumOff val="40000"/>
          </a:schemeClr>
        </a:solidFill>
      </dgm:spPr>
      <dgm:t>
        <a:bodyPr/>
        <a:lstStyle/>
        <a:p>
          <a:r>
            <a:rPr lang="pl-PL" b="1" dirty="0"/>
            <a:t>Klient 2</a:t>
          </a:r>
        </a:p>
      </dgm:t>
    </dgm:pt>
    <dgm:pt modelId="{02B58E75-FA4F-4031-9BAC-9628662B5D01}" type="parTrans" cxnId="{8AC6C84A-FB16-454C-951D-C6617E1D5534}">
      <dgm:prSet/>
      <dgm:spPr/>
      <dgm:t>
        <a:bodyPr/>
        <a:lstStyle/>
        <a:p>
          <a:endParaRPr lang="pl-PL"/>
        </a:p>
      </dgm:t>
    </dgm:pt>
    <dgm:pt modelId="{625C6300-D14D-4BD9-A9AA-011A2E6264C5}" type="sibTrans" cxnId="{8AC6C84A-FB16-454C-951D-C6617E1D5534}">
      <dgm:prSet/>
      <dgm:spPr/>
      <dgm:t>
        <a:bodyPr/>
        <a:lstStyle/>
        <a:p>
          <a:endParaRPr lang="pl-PL"/>
        </a:p>
      </dgm:t>
    </dgm:pt>
    <dgm:pt modelId="{64757F34-D7E5-4963-951F-4EE82A4BD9FE}">
      <dgm:prSet/>
      <dgm:spPr>
        <a:solidFill>
          <a:schemeClr val="accent5"/>
        </a:solidFill>
      </dgm:spPr>
      <dgm:t>
        <a:bodyPr/>
        <a:lstStyle/>
        <a:p>
          <a:r>
            <a:rPr lang="pl-PL" dirty="0"/>
            <a:t>Pracownik Biura Rachunkowego 3 - brak możliwość dostępu do faktur Klienta 1, 2 i 3</a:t>
          </a:r>
        </a:p>
      </dgm:t>
    </dgm:pt>
    <dgm:pt modelId="{B1EF0F35-3E9D-40D5-8F46-5DDB6EDE06E3}" type="parTrans" cxnId="{C10CEE44-D94A-44FA-BEFF-C5A6A36B4714}">
      <dgm:prSet/>
      <dgm:spPr/>
      <dgm:t>
        <a:bodyPr/>
        <a:lstStyle/>
        <a:p>
          <a:endParaRPr lang="pl-PL"/>
        </a:p>
      </dgm:t>
    </dgm:pt>
    <dgm:pt modelId="{B57D6F13-425F-4837-8886-5DEFD04DEB8E}" type="sibTrans" cxnId="{C10CEE44-D94A-44FA-BEFF-C5A6A36B4714}">
      <dgm:prSet/>
      <dgm:spPr/>
      <dgm:t>
        <a:bodyPr/>
        <a:lstStyle/>
        <a:p>
          <a:endParaRPr lang="pl-PL"/>
        </a:p>
      </dgm:t>
    </dgm:pt>
    <dgm:pt modelId="{ADC246B5-173F-4FE2-AFE3-46FE713A614B}">
      <dgm:prSet/>
      <dgm:spPr>
        <a:solidFill>
          <a:schemeClr val="accent2">
            <a:lumMod val="60000"/>
            <a:lumOff val="40000"/>
          </a:schemeClr>
        </a:solidFill>
      </dgm:spPr>
      <dgm:t>
        <a:bodyPr/>
        <a:lstStyle/>
        <a:p>
          <a:r>
            <a:rPr lang="pl-PL" b="1" dirty="0"/>
            <a:t>Klient 1</a:t>
          </a:r>
        </a:p>
      </dgm:t>
    </dgm:pt>
    <dgm:pt modelId="{82E45ABE-905A-4E1F-A2B4-5E2156487F7A}" type="parTrans" cxnId="{B7365586-F173-4655-A780-74FEC0F11D3C}">
      <dgm:prSet/>
      <dgm:spPr/>
      <dgm:t>
        <a:bodyPr/>
        <a:lstStyle/>
        <a:p>
          <a:endParaRPr lang="pl-PL"/>
        </a:p>
      </dgm:t>
    </dgm:pt>
    <dgm:pt modelId="{1A9B77FE-E055-4A0D-B01C-F9F47655E4C7}" type="sibTrans" cxnId="{B7365586-F173-4655-A780-74FEC0F11D3C}">
      <dgm:prSet/>
      <dgm:spPr/>
      <dgm:t>
        <a:bodyPr/>
        <a:lstStyle/>
        <a:p>
          <a:endParaRPr lang="pl-PL"/>
        </a:p>
      </dgm:t>
    </dgm:pt>
    <dgm:pt modelId="{BB767202-E3B2-4BF9-B465-C4E7C52F2C01}">
      <dgm:prSet/>
      <dgm:spPr>
        <a:solidFill>
          <a:schemeClr val="accent2">
            <a:lumMod val="60000"/>
            <a:lumOff val="40000"/>
          </a:schemeClr>
        </a:solidFill>
      </dgm:spPr>
      <dgm:t>
        <a:bodyPr/>
        <a:lstStyle/>
        <a:p>
          <a:r>
            <a:rPr lang="pl-PL" b="1" dirty="0"/>
            <a:t>Klient 3</a:t>
          </a:r>
        </a:p>
      </dgm:t>
    </dgm:pt>
    <dgm:pt modelId="{FC2D72F3-775B-4493-B16D-5EC952693D40}" type="parTrans" cxnId="{49C20D4D-AF87-4ABA-9E82-F37DDDFC7335}">
      <dgm:prSet/>
      <dgm:spPr/>
      <dgm:t>
        <a:bodyPr/>
        <a:lstStyle/>
        <a:p>
          <a:endParaRPr lang="pl-PL"/>
        </a:p>
      </dgm:t>
    </dgm:pt>
    <dgm:pt modelId="{AF142038-89B3-46DA-B87D-0E6EEB09C89A}" type="sibTrans" cxnId="{49C20D4D-AF87-4ABA-9E82-F37DDDFC7335}">
      <dgm:prSet/>
      <dgm:spPr/>
      <dgm:t>
        <a:bodyPr/>
        <a:lstStyle/>
        <a:p>
          <a:endParaRPr lang="pl-PL"/>
        </a:p>
      </dgm:t>
    </dgm:pt>
    <dgm:pt modelId="{9C9B65CE-0602-45D7-BB1C-DA6D0B322020}" type="pres">
      <dgm:prSet presAssocID="{A7D3838D-69AC-4E1B-8C17-9FB236C2633C}" presName="diagram" presStyleCnt="0">
        <dgm:presLayoutVars>
          <dgm:chPref val="1"/>
          <dgm:dir/>
          <dgm:animOne val="branch"/>
          <dgm:animLvl val="lvl"/>
          <dgm:resizeHandles val="exact"/>
        </dgm:presLayoutVars>
      </dgm:prSet>
      <dgm:spPr/>
    </dgm:pt>
    <dgm:pt modelId="{7D4DF792-3023-47A9-A165-8AC366762147}" type="pres">
      <dgm:prSet presAssocID="{ADC246B5-173F-4FE2-AFE3-46FE713A614B}" presName="root1" presStyleCnt="0"/>
      <dgm:spPr/>
    </dgm:pt>
    <dgm:pt modelId="{409C8BB4-46F3-4465-BFA0-768AB94BF8BA}" type="pres">
      <dgm:prSet presAssocID="{ADC246B5-173F-4FE2-AFE3-46FE713A614B}" presName="LevelOneTextNode" presStyleLbl="node0" presStyleIdx="0" presStyleCnt="3" custLinFactNeighborX="-1704">
        <dgm:presLayoutVars>
          <dgm:chPref val="3"/>
        </dgm:presLayoutVars>
      </dgm:prSet>
      <dgm:spPr/>
    </dgm:pt>
    <dgm:pt modelId="{F6A1AF46-4F8C-4997-B8BD-01DCFC5FCAF8}" type="pres">
      <dgm:prSet presAssocID="{ADC246B5-173F-4FE2-AFE3-46FE713A614B}" presName="level2hierChild" presStyleCnt="0"/>
      <dgm:spPr/>
    </dgm:pt>
    <dgm:pt modelId="{1167AC62-EAC5-423B-A93F-82735A29891B}" type="pres">
      <dgm:prSet presAssocID="{3B046C58-A434-42D8-A642-7C92ACBB5DFA}" presName="root1" presStyleCnt="0"/>
      <dgm:spPr/>
    </dgm:pt>
    <dgm:pt modelId="{E327857D-96B4-4DD2-89E8-3B3539C1201E}" type="pres">
      <dgm:prSet presAssocID="{3B046C58-A434-42D8-A642-7C92ACBB5DFA}" presName="LevelOneTextNode" presStyleLbl="node0" presStyleIdx="1" presStyleCnt="3" custLinFactNeighborX="-1704">
        <dgm:presLayoutVars>
          <dgm:chPref val="3"/>
        </dgm:presLayoutVars>
      </dgm:prSet>
      <dgm:spPr/>
    </dgm:pt>
    <dgm:pt modelId="{144D5ABA-60EE-4CF8-B56C-2B6455C11934}" type="pres">
      <dgm:prSet presAssocID="{3B046C58-A434-42D8-A642-7C92ACBB5DFA}" presName="level2hierChild" presStyleCnt="0"/>
      <dgm:spPr/>
    </dgm:pt>
    <dgm:pt modelId="{491C703C-5B33-42F5-ADAA-4EE510E85652}" type="pres">
      <dgm:prSet presAssocID="{05ECAAB5-7A38-4DAE-84EC-9EEC47B106B6}" presName="conn2-1" presStyleLbl="parChTrans1D2" presStyleIdx="0" presStyleCnt="1"/>
      <dgm:spPr/>
    </dgm:pt>
    <dgm:pt modelId="{7CA075EF-91DF-4450-AAA7-7060F32C5F3D}" type="pres">
      <dgm:prSet presAssocID="{05ECAAB5-7A38-4DAE-84EC-9EEC47B106B6}" presName="connTx" presStyleLbl="parChTrans1D2" presStyleIdx="0" presStyleCnt="1"/>
      <dgm:spPr/>
    </dgm:pt>
    <dgm:pt modelId="{1139FA80-D0F3-4C71-9E00-E7A48E491924}" type="pres">
      <dgm:prSet presAssocID="{A53A27C1-1C3B-4C31-B155-1DDB621E4520}" presName="root2" presStyleCnt="0"/>
      <dgm:spPr/>
    </dgm:pt>
    <dgm:pt modelId="{F21A90AB-BAC4-4B8F-913B-549837DE7407}" type="pres">
      <dgm:prSet presAssocID="{A53A27C1-1C3B-4C31-B155-1DDB621E4520}" presName="LevelTwoTextNode" presStyleLbl="node2" presStyleIdx="0" presStyleCnt="1" custScaleY="120626">
        <dgm:presLayoutVars>
          <dgm:chPref val="3"/>
        </dgm:presLayoutVars>
      </dgm:prSet>
      <dgm:spPr/>
    </dgm:pt>
    <dgm:pt modelId="{DDDE57CA-88BB-4EC9-94D8-A5D130104265}" type="pres">
      <dgm:prSet presAssocID="{A53A27C1-1C3B-4C31-B155-1DDB621E4520}" presName="level3hierChild" presStyleCnt="0"/>
      <dgm:spPr/>
    </dgm:pt>
    <dgm:pt modelId="{AAA6B399-22E4-4CD6-969B-C97BA4D56963}" type="pres">
      <dgm:prSet presAssocID="{57154564-E05B-43A3-9C01-F5B6EA66BBFD}" presName="conn2-1" presStyleLbl="parChTrans1D3" presStyleIdx="0" presStyleCnt="3"/>
      <dgm:spPr/>
    </dgm:pt>
    <dgm:pt modelId="{DD191E20-EF8A-4340-8838-06CBFAE56F06}" type="pres">
      <dgm:prSet presAssocID="{57154564-E05B-43A3-9C01-F5B6EA66BBFD}" presName="connTx" presStyleLbl="parChTrans1D3" presStyleIdx="0" presStyleCnt="3"/>
      <dgm:spPr/>
    </dgm:pt>
    <dgm:pt modelId="{F1ED4663-0217-4576-AE75-3BD9C63B7ACE}" type="pres">
      <dgm:prSet presAssocID="{F7EDEEAF-BBA3-4CE5-85ED-F041E6FD46E1}" presName="root2" presStyleCnt="0"/>
      <dgm:spPr/>
    </dgm:pt>
    <dgm:pt modelId="{9EEB9D24-E8F0-49EC-B5FC-F6F94B81996D}" type="pres">
      <dgm:prSet presAssocID="{F7EDEEAF-BBA3-4CE5-85ED-F041E6FD46E1}" presName="LevelTwoTextNode" presStyleLbl="node3" presStyleIdx="0" presStyleCnt="3" custScaleX="116322" custScaleY="109825">
        <dgm:presLayoutVars>
          <dgm:chPref val="3"/>
        </dgm:presLayoutVars>
      </dgm:prSet>
      <dgm:spPr/>
    </dgm:pt>
    <dgm:pt modelId="{BD04BA0C-D6A4-4937-9A0E-C3CB1F2E9AB7}" type="pres">
      <dgm:prSet presAssocID="{F7EDEEAF-BBA3-4CE5-85ED-F041E6FD46E1}" presName="level3hierChild" presStyleCnt="0"/>
      <dgm:spPr/>
    </dgm:pt>
    <dgm:pt modelId="{C0D781B2-F3F6-4E16-9CC0-0CB0D7D10DCA}" type="pres">
      <dgm:prSet presAssocID="{BA3F5C8F-880D-4E62-949D-167D2B7CB78A}" presName="conn2-1" presStyleLbl="parChTrans1D3" presStyleIdx="1" presStyleCnt="3"/>
      <dgm:spPr/>
    </dgm:pt>
    <dgm:pt modelId="{BF98F831-F6C6-4D54-801A-E7C63AB47F75}" type="pres">
      <dgm:prSet presAssocID="{BA3F5C8F-880D-4E62-949D-167D2B7CB78A}" presName="connTx" presStyleLbl="parChTrans1D3" presStyleIdx="1" presStyleCnt="3"/>
      <dgm:spPr/>
    </dgm:pt>
    <dgm:pt modelId="{F2B848A8-52EA-4BC9-BB20-04583446C654}" type="pres">
      <dgm:prSet presAssocID="{2DA44B7C-32DC-4F3F-BB2D-D2E045DE98B3}" presName="root2" presStyleCnt="0"/>
      <dgm:spPr/>
    </dgm:pt>
    <dgm:pt modelId="{18ADEAF5-54F0-4459-BC33-E415D7C86637}" type="pres">
      <dgm:prSet presAssocID="{2DA44B7C-32DC-4F3F-BB2D-D2E045DE98B3}" presName="LevelTwoTextNode" presStyleLbl="node3" presStyleIdx="1" presStyleCnt="3" custScaleX="120087">
        <dgm:presLayoutVars>
          <dgm:chPref val="3"/>
        </dgm:presLayoutVars>
      </dgm:prSet>
      <dgm:spPr/>
    </dgm:pt>
    <dgm:pt modelId="{9F7F719E-A518-4D80-AE23-F7962BD26D43}" type="pres">
      <dgm:prSet presAssocID="{2DA44B7C-32DC-4F3F-BB2D-D2E045DE98B3}" presName="level3hierChild" presStyleCnt="0"/>
      <dgm:spPr/>
    </dgm:pt>
    <dgm:pt modelId="{BA60FCC4-4625-4089-9272-14981E11E7EC}" type="pres">
      <dgm:prSet presAssocID="{B1EF0F35-3E9D-40D5-8F46-5DDB6EDE06E3}" presName="conn2-1" presStyleLbl="parChTrans1D3" presStyleIdx="2" presStyleCnt="3"/>
      <dgm:spPr/>
    </dgm:pt>
    <dgm:pt modelId="{80B362C0-1512-47A7-956E-2ECD843E5108}" type="pres">
      <dgm:prSet presAssocID="{B1EF0F35-3E9D-40D5-8F46-5DDB6EDE06E3}" presName="connTx" presStyleLbl="parChTrans1D3" presStyleIdx="2" presStyleCnt="3"/>
      <dgm:spPr/>
    </dgm:pt>
    <dgm:pt modelId="{8D6953F5-3D34-4B82-B257-2DA603AC8912}" type="pres">
      <dgm:prSet presAssocID="{64757F34-D7E5-4963-951F-4EE82A4BD9FE}" presName="root2" presStyleCnt="0"/>
      <dgm:spPr/>
    </dgm:pt>
    <dgm:pt modelId="{2AA5ECAC-E940-4BB2-9B93-899E0A83990B}" type="pres">
      <dgm:prSet presAssocID="{64757F34-D7E5-4963-951F-4EE82A4BD9FE}" presName="LevelTwoTextNode" presStyleLbl="node3" presStyleIdx="2" presStyleCnt="3" custScaleX="118459">
        <dgm:presLayoutVars>
          <dgm:chPref val="3"/>
        </dgm:presLayoutVars>
      </dgm:prSet>
      <dgm:spPr/>
    </dgm:pt>
    <dgm:pt modelId="{D885AA67-DBA8-4405-AC2C-5CDCBA53F334}" type="pres">
      <dgm:prSet presAssocID="{64757F34-D7E5-4963-951F-4EE82A4BD9FE}" presName="level3hierChild" presStyleCnt="0"/>
      <dgm:spPr/>
    </dgm:pt>
    <dgm:pt modelId="{72B3C8B3-81F0-48B8-B514-0602102D012F}" type="pres">
      <dgm:prSet presAssocID="{BB767202-E3B2-4BF9-B465-C4E7C52F2C01}" presName="root1" presStyleCnt="0"/>
      <dgm:spPr/>
    </dgm:pt>
    <dgm:pt modelId="{C74571B5-35A3-4322-89A6-2FA7B47E62AE}" type="pres">
      <dgm:prSet presAssocID="{BB767202-E3B2-4BF9-B465-C4E7C52F2C01}" presName="LevelOneTextNode" presStyleLbl="node0" presStyleIdx="2" presStyleCnt="3" custLinFactNeighborX="-1704">
        <dgm:presLayoutVars>
          <dgm:chPref val="3"/>
        </dgm:presLayoutVars>
      </dgm:prSet>
      <dgm:spPr/>
    </dgm:pt>
    <dgm:pt modelId="{F0255015-BF4C-41CD-9CD1-9B85642C5105}" type="pres">
      <dgm:prSet presAssocID="{BB767202-E3B2-4BF9-B465-C4E7C52F2C01}" presName="level2hierChild" presStyleCnt="0"/>
      <dgm:spPr/>
    </dgm:pt>
  </dgm:ptLst>
  <dgm:cxnLst>
    <dgm:cxn modelId="{60DFAD1E-93ED-411C-8EFC-C2E7A6112A44}" type="presOf" srcId="{05ECAAB5-7A38-4DAE-84EC-9EEC47B106B6}" destId="{491C703C-5B33-42F5-ADAA-4EE510E85652}" srcOrd="0" destOrd="0" presId="urn:microsoft.com/office/officeart/2005/8/layout/hierarchy2"/>
    <dgm:cxn modelId="{F6EA563E-B341-4D75-85FE-8F28EDD60263}" type="presOf" srcId="{BB767202-E3B2-4BF9-B465-C4E7C52F2C01}" destId="{C74571B5-35A3-4322-89A6-2FA7B47E62AE}" srcOrd="0" destOrd="0" presId="urn:microsoft.com/office/officeart/2005/8/layout/hierarchy2"/>
    <dgm:cxn modelId="{36CB9C44-E10D-420C-82B9-EE6FBB8C5DE6}" type="presOf" srcId="{B1EF0F35-3E9D-40D5-8F46-5DDB6EDE06E3}" destId="{80B362C0-1512-47A7-956E-2ECD843E5108}" srcOrd="1" destOrd="0" presId="urn:microsoft.com/office/officeart/2005/8/layout/hierarchy2"/>
    <dgm:cxn modelId="{C10CEE44-D94A-44FA-BEFF-C5A6A36B4714}" srcId="{A53A27C1-1C3B-4C31-B155-1DDB621E4520}" destId="{64757F34-D7E5-4963-951F-4EE82A4BD9FE}" srcOrd="2" destOrd="0" parTransId="{B1EF0F35-3E9D-40D5-8F46-5DDB6EDE06E3}" sibTransId="{B57D6F13-425F-4837-8886-5DEFD04DEB8E}"/>
    <dgm:cxn modelId="{3B588A46-DF50-4B93-8762-ABEDD476094B}" type="presOf" srcId="{ADC246B5-173F-4FE2-AFE3-46FE713A614B}" destId="{409C8BB4-46F3-4465-BFA0-768AB94BF8BA}" srcOrd="0" destOrd="0" presId="urn:microsoft.com/office/officeart/2005/8/layout/hierarchy2"/>
    <dgm:cxn modelId="{8AC6C84A-FB16-454C-951D-C6617E1D5534}" srcId="{A7D3838D-69AC-4E1B-8C17-9FB236C2633C}" destId="{3B046C58-A434-42D8-A642-7C92ACBB5DFA}" srcOrd="1" destOrd="0" parTransId="{02B58E75-FA4F-4031-9BAC-9628662B5D01}" sibTransId="{625C6300-D14D-4BD9-A9AA-011A2E6264C5}"/>
    <dgm:cxn modelId="{49C20D4D-AF87-4ABA-9E82-F37DDDFC7335}" srcId="{A7D3838D-69AC-4E1B-8C17-9FB236C2633C}" destId="{BB767202-E3B2-4BF9-B465-C4E7C52F2C01}" srcOrd="2" destOrd="0" parTransId="{FC2D72F3-775B-4493-B16D-5EC952693D40}" sibTransId="{AF142038-89B3-46DA-B87D-0E6EEB09C89A}"/>
    <dgm:cxn modelId="{3E325670-7195-459C-99D4-6A499CFF5AD0}" type="presOf" srcId="{05ECAAB5-7A38-4DAE-84EC-9EEC47B106B6}" destId="{7CA075EF-91DF-4450-AAA7-7060F32C5F3D}" srcOrd="1" destOrd="0" presId="urn:microsoft.com/office/officeart/2005/8/layout/hierarchy2"/>
    <dgm:cxn modelId="{18A6C151-72B8-4ED1-AB43-267338FB5DDF}" type="presOf" srcId="{B1EF0F35-3E9D-40D5-8F46-5DDB6EDE06E3}" destId="{BA60FCC4-4625-4089-9272-14981E11E7EC}" srcOrd="0" destOrd="0" presId="urn:microsoft.com/office/officeart/2005/8/layout/hierarchy2"/>
    <dgm:cxn modelId="{72CFB152-DF1C-48E9-B75B-E73A19C4C4BC}" type="presOf" srcId="{2DA44B7C-32DC-4F3F-BB2D-D2E045DE98B3}" destId="{18ADEAF5-54F0-4459-BC33-E415D7C86637}" srcOrd="0" destOrd="0" presId="urn:microsoft.com/office/officeart/2005/8/layout/hierarchy2"/>
    <dgm:cxn modelId="{D4BEDA7E-4364-47B9-B4CA-36B50E14A899}" type="presOf" srcId="{3B046C58-A434-42D8-A642-7C92ACBB5DFA}" destId="{E327857D-96B4-4DD2-89E8-3B3539C1201E}" srcOrd="0" destOrd="0" presId="urn:microsoft.com/office/officeart/2005/8/layout/hierarchy2"/>
    <dgm:cxn modelId="{B7365586-F173-4655-A780-74FEC0F11D3C}" srcId="{A7D3838D-69AC-4E1B-8C17-9FB236C2633C}" destId="{ADC246B5-173F-4FE2-AFE3-46FE713A614B}" srcOrd="0" destOrd="0" parTransId="{82E45ABE-905A-4E1F-A2B4-5E2156487F7A}" sibTransId="{1A9B77FE-E055-4A0D-B01C-F9F47655E4C7}"/>
    <dgm:cxn modelId="{C40E178A-8134-492E-964B-AD3BE2399681}" type="presOf" srcId="{57154564-E05B-43A3-9C01-F5B6EA66BBFD}" destId="{AAA6B399-22E4-4CD6-969B-C97BA4D56963}" srcOrd="0" destOrd="0" presId="urn:microsoft.com/office/officeart/2005/8/layout/hierarchy2"/>
    <dgm:cxn modelId="{E3BC288F-4A87-498C-953E-D5326649D22B}" srcId="{3B046C58-A434-42D8-A642-7C92ACBB5DFA}" destId="{A53A27C1-1C3B-4C31-B155-1DDB621E4520}" srcOrd="0" destOrd="0" parTransId="{05ECAAB5-7A38-4DAE-84EC-9EEC47B106B6}" sibTransId="{09E40935-DB78-40EC-AE2D-89F4FCA358F7}"/>
    <dgm:cxn modelId="{5DA2DE93-0858-4838-86B1-2C10FF257596}" type="presOf" srcId="{F7EDEEAF-BBA3-4CE5-85ED-F041E6FD46E1}" destId="{9EEB9D24-E8F0-49EC-B5FC-F6F94B81996D}" srcOrd="0" destOrd="0" presId="urn:microsoft.com/office/officeart/2005/8/layout/hierarchy2"/>
    <dgm:cxn modelId="{D015A099-FBF2-4C0D-938A-8C298FA0273A}" srcId="{A53A27C1-1C3B-4C31-B155-1DDB621E4520}" destId="{2DA44B7C-32DC-4F3F-BB2D-D2E045DE98B3}" srcOrd="1" destOrd="0" parTransId="{BA3F5C8F-880D-4E62-949D-167D2B7CB78A}" sibTransId="{4D8996D1-DBE9-444F-85CF-2B53B911A280}"/>
    <dgm:cxn modelId="{85E6FD9D-1127-4D8A-9345-3FF799D6B24E}" type="presOf" srcId="{57154564-E05B-43A3-9C01-F5B6EA66BBFD}" destId="{DD191E20-EF8A-4340-8838-06CBFAE56F06}" srcOrd="1" destOrd="0" presId="urn:microsoft.com/office/officeart/2005/8/layout/hierarchy2"/>
    <dgm:cxn modelId="{1CDEC4BC-0795-4ECF-8C1C-5A9BADA61254}" type="presOf" srcId="{BA3F5C8F-880D-4E62-949D-167D2B7CB78A}" destId="{BF98F831-F6C6-4D54-801A-E7C63AB47F75}" srcOrd="1" destOrd="0" presId="urn:microsoft.com/office/officeart/2005/8/layout/hierarchy2"/>
    <dgm:cxn modelId="{4F484CC9-C419-4756-B53B-7589C29341E4}" type="presOf" srcId="{A7D3838D-69AC-4E1B-8C17-9FB236C2633C}" destId="{9C9B65CE-0602-45D7-BB1C-DA6D0B322020}" srcOrd="0" destOrd="0" presId="urn:microsoft.com/office/officeart/2005/8/layout/hierarchy2"/>
    <dgm:cxn modelId="{CC88C2D3-28B4-442A-8D90-DF7C6D8C7343}" srcId="{A53A27C1-1C3B-4C31-B155-1DDB621E4520}" destId="{F7EDEEAF-BBA3-4CE5-85ED-F041E6FD46E1}" srcOrd="0" destOrd="0" parTransId="{57154564-E05B-43A3-9C01-F5B6EA66BBFD}" sibTransId="{3C60D845-B596-423B-B477-CBFB0299D4C7}"/>
    <dgm:cxn modelId="{CE93D5D3-45F0-4D1B-8F96-31ED99FF69D9}" type="presOf" srcId="{64757F34-D7E5-4963-951F-4EE82A4BD9FE}" destId="{2AA5ECAC-E940-4BB2-9B93-899E0A83990B}" srcOrd="0" destOrd="0" presId="urn:microsoft.com/office/officeart/2005/8/layout/hierarchy2"/>
    <dgm:cxn modelId="{1A2DDCD8-E984-49DF-B8FA-7AF9412528B6}" type="presOf" srcId="{BA3F5C8F-880D-4E62-949D-167D2B7CB78A}" destId="{C0D781B2-F3F6-4E16-9CC0-0CB0D7D10DCA}" srcOrd="0" destOrd="0" presId="urn:microsoft.com/office/officeart/2005/8/layout/hierarchy2"/>
    <dgm:cxn modelId="{622A10E0-6C79-489A-902A-70F57623FFA1}" type="presOf" srcId="{A53A27C1-1C3B-4C31-B155-1DDB621E4520}" destId="{F21A90AB-BAC4-4B8F-913B-549837DE7407}" srcOrd="0" destOrd="0" presId="urn:microsoft.com/office/officeart/2005/8/layout/hierarchy2"/>
    <dgm:cxn modelId="{EA27D886-F037-4BA5-9BF5-134C01B700C2}" type="presParOf" srcId="{9C9B65CE-0602-45D7-BB1C-DA6D0B322020}" destId="{7D4DF792-3023-47A9-A165-8AC366762147}" srcOrd="0" destOrd="0" presId="urn:microsoft.com/office/officeart/2005/8/layout/hierarchy2"/>
    <dgm:cxn modelId="{FC04F497-DFEC-428B-84F4-726505EA6019}" type="presParOf" srcId="{7D4DF792-3023-47A9-A165-8AC366762147}" destId="{409C8BB4-46F3-4465-BFA0-768AB94BF8BA}" srcOrd="0" destOrd="0" presId="urn:microsoft.com/office/officeart/2005/8/layout/hierarchy2"/>
    <dgm:cxn modelId="{CFAAF62B-ED95-4E0B-A885-8A3F06AD7055}" type="presParOf" srcId="{7D4DF792-3023-47A9-A165-8AC366762147}" destId="{F6A1AF46-4F8C-4997-B8BD-01DCFC5FCAF8}" srcOrd="1" destOrd="0" presId="urn:microsoft.com/office/officeart/2005/8/layout/hierarchy2"/>
    <dgm:cxn modelId="{D28E4A18-7A23-4D4D-89FA-081EDD12BACA}" type="presParOf" srcId="{9C9B65CE-0602-45D7-BB1C-DA6D0B322020}" destId="{1167AC62-EAC5-423B-A93F-82735A29891B}" srcOrd="1" destOrd="0" presId="urn:microsoft.com/office/officeart/2005/8/layout/hierarchy2"/>
    <dgm:cxn modelId="{661C821F-ECD6-4BCE-AB2F-3C782CA59EF4}" type="presParOf" srcId="{1167AC62-EAC5-423B-A93F-82735A29891B}" destId="{E327857D-96B4-4DD2-89E8-3B3539C1201E}" srcOrd="0" destOrd="0" presId="urn:microsoft.com/office/officeart/2005/8/layout/hierarchy2"/>
    <dgm:cxn modelId="{0BC2FAAE-96C9-43DF-80A7-023CCA86E01B}" type="presParOf" srcId="{1167AC62-EAC5-423B-A93F-82735A29891B}" destId="{144D5ABA-60EE-4CF8-B56C-2B6455C11934}" srcOrd="1" destOrd="0" presId="urn:microsoft.com/office/officeart/2005/8/layout/hierarchy2"/>
    <dgm:cxn modelId="{5136701C-350F-4642-A24B-333215118410}" type="presParOf" srcId="{144D5ABA-60EE-4CF8-B56C-2B6455C11934}" destId="{491C703C-5B33-42F5-ADAA-4EE510E85652}" srcOrd="0" destOrd="0" presId="urn:microsoft.com/office/officeart/2005/8/layout/hierarchy2"/>
    <dgm:cxn modelId="{5DD69AA3-D433-482D-B565-0A8888DDD6F0}" type="presParOf" srcId="{491C703C-5B33-42F5-ADAA-4EE510E85652}" destId="{7CA075EF-91DF-4450-AAA7-7060F32C5F3D}" srcOrd="0" destOrd="0" presId="urn:microsoft.com/office/officeart/2005/8/layout/hierarchy2"/>
    <dgm:cxn modelId="{1D188716-E597-49AC-B3B0-67F81E0AF822}" type="presParOf" srcId="{144D5ABA-60EE-4CF8-B56C-2B6455C11934}" destId="{1139FA80-D0F3-4C71-9E00-E7A48E491924}" srcOrd="1" destOrd="0" presId="urn:microsoft.com/office/officeart/2005/8/layout/hierarchy2"/>
    <dgm:cxn modelId="{2EBEE969-40E6-4F90-BC5A-E0FC3E313851}" type="presParOf" srcId="{1139FA80-D0F3-4C71-9E00-E7A48E491924}" destId="{F21A90AB-BAC4-4B8F-913B-549837DE7407}" srcOrd="0" destOrd="0" presId="urn:microsoft.com/office/officeart/2005/8/layout/hierarchy2"/>
    <dgm:cxn modelId="{6E249FCD-2418-4F97-B2E1-CB2790721A0D}" type="presParOf" srcId="{1139FA80-D0F3-4C71-9E00-E7A48E491924}" destId="{DDDE57CA-88BB-4EC9-94D8-A5D130104265}" srcOrd="1" destOrd="0" presId="urn:microsoft.com/office/officeart/2005/8/layout/hierarchy2"/>
    <dgm:cxn modelId="{2F7B5073-7AA1-441E-BF44-C724E0EEEE9B}" type="presParOf" srcId="{DDDE57CA-88BB-4EC9-94D8-A5D130104265}" destId="{AAA6B399-22E4-4CD6-969B-C97BA4D56963}" srcOrd="0" destOrd="0" presId="urn:microsoft.com/office/officeart/2005/8/layout/hierarchy2"/>
    <dgm:cxn modelId="{61712A5D-B701-406F-8B9C-F41ABF099451}" type="presParOf" srcId="{AAA6B399-22E4-4CD6-969B-C97BA4D56963}" destId="{DD191E20-EF8A-4340-8838-06CBFAE56F06}" srcOrd="0" destOrd="0" presId="urn:microsoft.com/office/officeart/2005/8/layout/hierarchy2"/>
    <dgm:cxn modelId="{938CE5D1-D93D-4FAD-9272-CF9162A66B4B}" type="presParOf" srcId="{DDDE57CA-88BB-4EC9-94D8-A5D130104265}" destId="{F1ED4663-0217-4576-AE75-3BD9C63B7ACE}" srcOrd="1" destOrd="0" presId="urn:microsoft.com/office/officeart/2005/8/layout/hierarchy2"/>
    <dgm:cxn modelId="{EAAD5FDF-D55B-4C0C-9437-5D86871B5372}" type="presParOf" srcId="{F1ED4663-0217-4576-AE75-3BD9C63B7ACE}" destId="{9EEB9D24-E8F0-49EC-B5FC-F6F94B81996D}" srcOrd="0" destOrd="0" presId="urn:microsoft.com/office/officeart/2005/8/layout/hierarchy2"/>
    <dgm:cxn modelId="{A8C5E50C-D86C-42CA-A1EC-4D2B3858FFB1}" type="presParOf" srcId="{F1ED4663-0217-4576-AE75-3BD9C63B7ACE}" destId="{BD04BA0C-D6A4-4937-9A0E-C3CB1F2E9AB7}" srcOrd="1" destOrd="0" presId="urn:microsoft.com/office/officeart/2005/8/layout/hierarchy2"/>
    <dgm:cxn modelId="{3DE60144-EF4F-4B7E-BCA9-4FB3AC96249B}" type="presParOf" srcId="{DDDE57CA-88BB-4EC9-94D8-A5D130104265}" destId="{C0D781B2-F3F6-4E16-9CC0-0CB0D7D10DCA}" srcOrd="2" destOrd="0" presId="urn:microsoft.com/office/officeart/2005/8/layout/hierarchy2"/>
    <dgm:cxn modelId="{78B651FA-BC3F-4430-A7BA-1E530CBAD279}" type="presParOf" srcId="{C0D781B2-F3F6-4E16-9CC0-0CB0D7D10DCA}" destId="{BF98F831-F6C6-4D54-801A-E7C63AB47F75}" srcOrd="0" destOrd="0" presId="urn:microsoft.com/office/officeart/2005/8/layout/hierarchy2"/>
    <dgm:cxn modelId="{1416766C-1C76-4195-B5F9-8E29B4903B9D}" type="presParOf" srcId="{DDDE57CA-88BB-4EC9-94D8-A5D130104265}" destId="{F2B848A8-52EA-4BC9-BB20-04583446C654}" srcOrd="3" destOrd="0" presId="urn:microsoft.com/office/officeart/2005/8/layout/hierarchy2"/>
    <dgm:cxn modelId="{2292A95D-F276-4CF3-9E97-316B4BFDF755}" type="presParOf" srcId="{F2B848A8-52EA-4BC9-BB20-04583446C654}" destId="{18ADEAF5-54F0-4459-BC33-E415D7C86637}" srcOrd="0" destOrd="0" presId="urn:microsoft.com/office/officeart/2005/8/layout/hierarchy2"/>
    <dgm:cxn modelId="{42A162E8-D0ED-414F-9D18-B36B385683C1}" type="presParOf" srcId="{F2B848A8-52EA-4BC9-BB20-04583446C654}" destId="{9F7F719E-A518-4D80-AE23-F7962BD26D43}" srcOrd="1" destOrd="0" presId="urn:microsoft.com/office/officeart/2005/8/layout/hierarchy2"/>
    <dgm:cxn modelId="{D5EFCC15-7118-4120-AE7F-2F41C6C7ECF5}" type="presParOf" srcId="{DDDE57CA-88BB-4EC9-94D8-A5D130104265}" destId="{BA60FCC4-4625-4089-9272-14981E11E7EC}" srcOrd="4" destOrd="0" presId="urn:microsoft.com/office/officeart/2005/8/layout/hierarchy2"/>
    <dgm:cxn modelId="{73F08F6F-9E03-469A-B74F-E73CD1E58C9F}" type="presParOf" srcId="{BA60FCC4-4625-4089-9272-14981E11E7EC}" destId="{80B362C0-1512-47A7-956E-2ECD843E5108}" srcOrd="0" destOrd="0" presId="urn:microsoft.com/office/officeart/2005/8/layout/hierarchy2"/>
    <dgm:cxn modelId="{A62700DF-5917-42B6-B32D-1EE9281C508A}" type="presParOf" srcId="{DDDE57CA-88BB-4EC9-94D8-A5D130104265}" destId="{8D6953F5-3D34-4B82-B257-2DA603AC8912}" srcOrd="5" destOrd="0" presId="urn:microsoft.com/office/officeart/2005/8/layout/hierarchy2"/>
    <dgm:cxn modelId="{4DB12F63-2673-4CC0-BB29-2A8184F6D22C}" type="presParOf" srcId="{8D6953F5-3D34-4B82-B257-2DA603AC8912}" destId="{2AA5ECAC-E940-4BB2-9B93-899E0A83990B}" srcOrd="0" destOrd="0" presId="urn:microsoft.com/office/officeart/2005/8/layout/hierarchy2"/>
    <dgm:cxn modelId="{07B37972-F4B8-46A9-952A-FBE9139EA501}" type="presParOf" srcId="{8D6953F5-3D34-4B82-B257-2DA603AC8912}" destId="{D885AA67-DBA8-4405-AC2C-5CDCBA53F334}" srcOrd="1" destOrd="0" presId="urn:microsoft.com/office/officeart/2005/8/layout/hierarchy2"/>
    <dgm:cxn modelId="{036342B9-41A9-4914-964E-36BE4ED2F74E}" type="presParOf" srcId="{9C9B65CE-0602-45D7-BB1C-DA6D0B322020}" destId="{72B3C8B3-81F0-48B8-B514-0602102D012F}" srcOrd="2" destOrd="0" presId="urn:microsoft.com/office/officeart/2005/8/layout/hierarchy2"/>
    <dgm:cxn modelId="{48BB4FC0-42C7-4174-B41F-12F09CD9FDEC}" type="presParOf" srcId="{72B3C8B3-81F0-48B8-B514-0602102D012F}" destId="{C74571B5-35A3-4322-89A6-2FA7B47E62AE}" srcOrd="0" destOrd="0" presId="urn:microsoft.com/office/officeart/2005/8/layout/hierarchy2"/>
    <dgm:cxn modelId="{083452B9-CFCD-4BDA-9698-A88188BFD2D3}" type="presParOf" srcId="{72B3C8B3-81F0-48B8-B514-0602102D012F}" destId="{F0255015-BF4C-41CD-9CD1-9B85642C510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E6D3F-8218-4AB9-85EA-22A6F72C5AF6}">
      <dsp:nvSpPr>
        <dsp:cNvPr id="0" name=""/>
        <dsp:cNvSpPr/>
      </dsp:nvSpPr>
      <dsp:spPr>
        <a:xfrm>
          <a:off x="4552433" y="2769475"/>
          <a:ext cx="690374" cy="1315501"/>
        </a:xfrm>
        <a:custGeom>
          <a:avLst/>
          <a:gdLst/>
          <a:ahLst/>
          <a:cxnLst/>
          <a:rect l="0" t="0" r="0" b="0"/>
          <a:pathLst>
            <a:path>
              <a:moveTo>
                <a:pt x="0" y="0"/>
              </a:moveTo>
              <a:lnTo>
                <a:pt x="345187" y="0"/>
              </a:lnTo>
              <a:lnTo>
                <a:pt x="345187" y="1315501"/>
              </a:lnTo>
              <a:lnTo>
                <a:pt x="690374" y="13155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3390085"/>
        <a:ext cx="74282" cy="74282"/>
      </dsp:txXfrm>
    </dsp:sp>
    <dsp:sp modelId="{ED7C7A1F-4F47-4581-B077-AA1D672EF153}">
      <dsp:nvSpPr>
        <dsp:cNvPr id="0" name=""/>
        <dsp:cNvSpPr/>
      </dsp:nvSpPr>
      <dsp:spPr>
        <a:xfrm>
          <a:off x="4552433" y="2723756"/>
          <a:ext cx="690374" cy="91440"/>
        </a:xfrm>
        <a:custGeom>
          <a:avLst/>
          <a:gdLst/>
          <a:ahLst/>
          <a:cxnLst/>
          <a:rect l="0" t="0" r="0" b="0"/>
          <a:pathLst>
            <a:path>
              <a:moveTo>
                <a:pt x="0" y="45720"/>
              </a:moveTo>
              <a:lnTo>
                <a:pt x="69037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80361" y="2752216"/>
        <a:ext cx="34518" cy="34518"/>
      </dsp:txXfrm>
    </dsp:sp>
    <dsp:sp modelId="{A65D4283-F7B1-4665-A1C6-615C8374B07D}">
      <dsp:nvSpPr>
        <dsp:cNvPr id="0" name=""/>
        <dsp:cNvSpPr/>
      </dsp:nvSpPr>
      <dsp:spPr>
        <a:xfrm>
          <a:off x="4552433" y="1453974"/>
          <a:ext cx="690374" cy="1315501"/>
        </a:xfrm>
        <a:custGeom>
          <a:avLst/>
          <a:gdLst/>
          <a:ahLst/>
          <a:cxnLst/>
          <a:rect l="0" t="0" r="0" b="0"/>
          <a:pathLst>
            <a:path>
              <a:moveTo>
                <a:pt x="0" y="1315501"/>
              </a:moveTo>
              <a:lnTo>
                <a:pt x="345187" y="1315501"/>
              </a:lnTo>
              <a:lnTo>
                <a:pt x="345187" y="0"/>
              </a:lnTo>
              <a:lnTo>
                <a:pt x="6903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2074584"/>
        <a:ext cx="74282" cy="74282"/>
      </dsp:txXfrm>
    </dsp:sp>
    <dsp:sp modelId="{61ED2270-CD23-4A02-8918-DD5A3EE66605}">
      <dsp:nvSpPr>
        <dsp:cNvPr id="0" name=""/>
        <dsp:cNvSpPr/>
      </dsp:nvSpPr>
      <dsp:spPr>
        <a:xfrm rot="16200000">
          <a:off x="652368" y="1638886"/>
          <a:ext cx="5538951" cy="22611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pl-PL" sz="5900" kern="1200" dirty="0"/>
            <a:t>Podatnik VAT – Osoba Fizyczna</a:t>
          </a:r>
        </a:p>
      </dsp:txBody>
      <dsp:txXfrm>
        <a:off x="652368" y="1638886"/>
        <a:ext cx="5538951" cy="2261178"/>
      </dsp:txXfrm>
    </dsp:sp>
    <dsp:sp modelId="{2DECBD00-6202-45AF-82DB-584EDA6B8CBD}">
      <dsp:nvSpPr>
        <dsp:cNvPr id="0" name=""/>
        <dsp:cNvSpPr/>
      </dsp:nvSpPr>
      <dsp:spPr>
        <a:xfrm>
          <a:off x="5242808" y="927774"/>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Podpis Elektroniczny</a:t>
          </a:r>
        </a:p>
      </dsp:txBody>
      <dsp:txXfrm>
        <a:off x="5242808" y="927774"/>
        <a:ext cx="3451874" cy="1052400"/>
      </dsp:txXfrm>
    </dsp:sp>
    <dsp:sp modelId="{00BFF5A6-7A70-4546-B935-F5A939408ABF}">
      <dsp:nvSpPr>
        <dsp:cNvPr id="0" name=""/>
        <dsp:cNvSpPr/>
      </dsp:nvSpPr>
      <dsp:spPr>
        <a:xfrm>
          <a:off x="5242808" y="2243275"/>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Profil Zaufany</a:t>
          </a:r>
        </a:p>
      </dsp:txBody>
      <dsp:txXfrm>
        <a:off x="5242808" y="2243275"/>
        <a:ext cx="3451874" cy="1052400"/>
      </dsp:txXfrm>
    </dsp:sp>
    <dsp:sp modelId="{0DA31134-EA1B-4A16-86DC-7A3B0940CFDD}">
      <dsp:nvSpPr>
        <dsp:cNvPr id="0" name=""/>
        <dsp:cNvSpPr/>
      </dsp:nvSpPr>
      <dsp:spPr>
        <a:xfrm>
          <a:off x="5242808" y="3558776"/>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err="1"/>
            <a:t>Token</a:t>
          </a:r>
          <a:endParaRPr lang="pl-PL" sz="3200" kern="1200" dirty="0"/>
        </a:p>
      </dsp:txBody>
      <dsp:txXfrm>
        <a:off x="5242808" y="3558776"/>
        <a:ext cx="3451874" cy="1052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8BB4-46F3-4465-BFA0-768AB94BF8BA}">
      <dsp:nvSpPr>
        <dsp:cNvPr id="0" name=""/>
        <dsp:cNvSpPr/>
      </dsp:nvSpPr>
      <dsp:spPr>
        <a:xfrm>
          <a:off x="0" y="446601"/>
          <a:ext cx="3126066" cy="156303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1</a:t>
          </a:r>
        </a:p>
      </dsp:txBody>
      <dsp:txXfrm>
        <a:off x="45780" y="492381"/>
        <a:ext cx="3034506" cy="1471473"/>
      </dsp:txXfrm>
    </dsp:sp>
    <dsp:sp modelId="{E327857D-96B4-4DD2-89E8-3B3539C1201E}">
      <dsp:nvSpPr>
        <dsp:cNvPr id="0" name=""/>
        <dsp:cNvSpPr/>
      </dsp:nvSpPr>
      <dsp:spPr>
        <a:xfrm>
          <a:off x="0" y="2244089"/>
          <a:ext cx="3126066" cy="156303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2</a:t>
          </a:r>
        </a:p>
      </dsp:txBody>
      <dsp:txXfrm>
        <a:off x="45780" y="2289869"/>
        <a:ext cx="3034506" cy="1471473"/>
      </dsp:txXfrm>
    </dsp:sp>
    <dsp:sp modelId="{491C703C-5B33-42F5-ADAA-4EE510E85652}">
      <dsp:nvSpPr>
        <dsp:cNvPr id="0" name=""/>
        <dsp:cNvSpPr/>
      </dsp:nvSpPr>
      <dsp:spPr>
        <a:xfrm>
          <a:off x="3126066" y="3002359"/>
          <a:ext cx="1254500" cy="46494"/>
        </a:xfrm>
        <a:custGeom>
          <a:avLst/>
          <a:gdLst/>
          <a:ahLst/>
          <a:cxnLst/>
          <a:rect l="0" t="0" r="0" b="0"/>
          <a:pathLst>
            <a:path>
              <a:moveTo>
                <a:pt x="0" y="23247"/>
              </a:moveTo>
              <a:lnTo>
                <a:pt x="1254500" y="23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721954" y="2994243"/>
        <a:ext cx="62725" cy="62725"/>
      </dsp:txXfrm>
    </dsp:sp>
    <dsp:sp modelId="{F21A90AB-BAC4-4B8F-913B-549837DE7407}">
      <dsp:nvSpPr>
        <dsp:cNvPr id="0" name=""/>
        <dsp:cNvSpPr/>
      </dsp:nvSpPr>
      <dsp:spPr>
        <a:xfrm>
          <a:off x="4380566" y="2082894"/>
          <a:ext cx="3126066" cy="188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Biuro Rachunkowe działające w firmie 1-osobowej działalności – uprawnienie „Faktury Odczyt” oraz „Poświadczenia Zarządzanie” od Klienta 1, Klienta 2 oraz Klienta 3</a:t>
          </a:r>
        </a:p>
      </dsp:txBody>
      <dsp:txXfrm>
        <a:off x="4435788" y="2138116"/>
        <a:ext cx="3015622" cy="1774980"/>
      </dsp:txXfrm>
    </dsp:sp>
    <dsp:sp modelId="{AAA6B399-22E4-4CD6-969B-C97BA4D56963}">
      <dsp:nvSpPr>
        <dsp:cNvPr id="0" name=""/>
        <dsp:cNvSpPr/>
      </dsp:nvSpPr>
      <dsp:spPr>
        <a:xfrm rot="18289469">
          <a:off x="7037025" y="2103615"/>
          <a:ext cx="2189641" cy="46494"/>
        </a:xfrm>
        <a:custGeom>
          <a:avLst/>
          <a:gdLst/>
          <a:ahLst/>
          <a:cxnLst/>
          <a:rect l="0" t="0" r="0" b="0"/>
          <a:pathLst>
            <a:path>
              <a:moveTo>
                <a:pt x="0" y="23247"/>
              </a:moveTo>
              <a:lnTo>
                <a:pt x="2189641" y="2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8077105" y="2072121"/>
        <a:ext cx="109482" cy="109482"/>
      </dsp:txXfrm>
    </dsp:sp>
    <dsp:sp modelId="{9EEB9D24-E8F0-49EC-B5FC-F6F94B81996D}">
      <dsp:nvSpPr>
        <dsp:cNvPr id="0" name=""/>
        <dsp:cNvSpPr/>
      </dsp:nvSpPr>
      <dsp:spPr>
        <a:xfrm>
          <a:off x="8757059" y="446601"/>
          <a:ext cx="3126066" cy="1563033"/>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1 - uprawnienie Faktury Odczyt od Właściciela Biura Rachunkowego w imieniu Klientów 1, 2 i 3 – możliwość dostępu do faktur Klienta 1, 2 i 3</a:t>
          </a:r>
        </a:p>
      </dsp:txBody>
      <dsp:txXfrm>
        <a:off x="8802839" y="492381"/>
        <a:ext cx="3034506" cy="1471473"/>
      </dsp:txXfrm>
    </dsp:sp>
    <dsp:sp modelId="{C0D781B2-F3F6-4E16-9CC0-0CB0D7D10DCA}">
      <dsp:nvSpPr>
        <dsp:cNvPr id="0" name=""/>
        <dsp:cNvSpPr/>
      </dsp:nvSpPr>
      <dsp:spPr>
        <a:xfrm>
          <a:off x="7506633" y="3002359"/>
          <a:ext cx="1250426" cy="46494"/>
        </a:xfrm>
        <a:custGeom>
          <a:avLst/>
          <a:gdLst/>
          <a:ahLst/>
          <a:cxnLst/>
          <a:rect l="0" t="0" r="0" b="0"/>
          <a:pathLst>
            <a:path>
              <a:moveTo>
                <a:pt x="0" y="23247"/>
              </a:moveTo>
              <a:lnTo>
                <a:pt x="1250426" y="2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100585" y="2994345"/>
        <a:ext cx="62521" cy="62521"/>
      </dsp:txXfrm>
    </dsp:sp>
    <dsp:sp modelId="{18ADEAF5-54F0-4459-BC33-E415D7C86637}">
      <dsp:nvSpPr>
        <dsp:cNvPr id="0" name=""/>
        <dsp:cNvSpPr/>
      </dsp:nvSpPr>
      <dsp:spPr>
        <a:xfrm>
          <a:off x="8757059" y="2244089"/>
          <a:ext cx="3126066" cy="1563033"/>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2 - uprawnienie Faktury Odczyt od Właściciela Biura Rachunkowego w imieniu Klientów 1, 2 i 3 – możliwość dostępu do faktur Klienta 1, 2 i 3</a:t>
          </a:r>
        </a:p>
      </dsp:txBody>
      <dsp:txXfrm>
        <a:off x="8802839" y="2289869"/>
        <a:ext cx="3034506" cy="1471473"/>
      </dsp:txXfrm>
    </dsp:sp>
    <dsp:sp modelId="{BA60FCC4-4625-4089-9272-14981E11E7EC}">
      <dsp:nvSpPr>
        <dsp:cNvPr id="0" name=""/>
        <dsp:cNvSpPr/>
      </dsp:nvSpPr>
      <dsp:spPr>
        <a:xfrm rot="3310531">
          <a:off x="7037025" y="3901103"/>
          <a:ext cx="2189641" cy="46494"/>
        </a:xfrm>
        <a:custGeom>
          <a:avLst/>
          <a:gdLst/>
          <a:ahLst/>
          <a:cxnLst/>
          <a:rect l="0" t="0" r="0" b="0"/>
          <a:pathLst>
            <a:path>
              <a:moveTo>
                <a:pt x="0" y="23247"/>
              </a:moveTo>
              <a:lnTo>
                <a:pt x="2189641" y="2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8077105" y="3869609"/>
        <a:ext cx="109482" cy="109482"/>
      </dsp:txXfrm>
    </dsp:sp>
    <dsp:sp modelId="{2AA5ECAC-E940-4BB2-9B93-899E0A83990B}">
      <dsp:nvSpPr>
        <dsp:cNvPr id="0" name=""/>
        <dsp:cNvSpPr/>
      </dsp:nvSpPr>
      <dsp:spPr>
        <a:xfrm>
          <a:off x="8757059" y="4041577"/>
          <a:ext cx="3126066" cy="1563033"/>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3 - uprawnienie Faktury Odczyt od Właściciela Biura Rachunkowego w imieniu Klientów 1, 2 i 3 – możliwość dostępu do faktur Klienta 1, 2 i 3</a:t>
          </a:r>
        </a:p>
      </dsp:txBody>
      <dsp:txXfrm>
        <a:off x="8802839" y="4087357"/>
        <a:ext cx="3034506" cy="1471473"/>
      </dsp:txXfrm>
    </dsp:sp>
    <dsp:sp modelId="{C74571B5-35A3-4322-89A6-2FA7B47E62AE}">
      <dsp:nvSpPr>
        <dsp:cNvPr id="0" name=""/>
        <dsp:cNvSpPr/>
      </dsp:nvSpPr>
      <dsp:spPr>
        <a:xfrm>
          <a:off x="0" y="4041577"/>
          <a:ext cx="3126066" cy="156303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3</a:t>
          </a:r>
        </a:p>
      </dsp:txBody>
      <dsp:txXfrm>
        <a:off x="45780" y="4087357"/>
        <a:ext cx="3034506" cy="147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07E28-09FF-4C3C-AD9B-4364E28BC6BB}">
      <dsp:nvSpPr>
        <dsp:cNvPr id="0" name=""/>
        <dsp:cNvSpPr/>
      </dsp:nvSpPr>
      <dsp:spPr>
        <a:xfrm>
          <a:off x="2591790" y="2365969"/>
          <a:ext cx="1690094" cy="1319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Podatnik VAT – osoba fizyczna</a:t>
          </a:r>
        </a:p>
      </dsp:txBody>
      <dsp:txXfrm>
        <a:off x="2630430" y="2404609"/>
        <a:ext cx="1612814" cy="1241993"/>
      </dsp:txXfrm>
    </dsp:sp>
    <dsp:sp modelId="{491C703C-5B33-42F5-ADAA-4EE510E85652}">
      <dsp:nvSpPr>
        <dsp:cNvPr id="0" name=""/>
        <dsp:cNvSpPr/>
      </dsp:nvSpPr>
      <dsp:spPr>
        <a:xfrm rot="17692822">
          <a:off x="3788823" y="2240118"/>
          <a:ext cx="1702341" cy="26630"/>
        </a:xfrm>
        <a:custGeom>
          <a:avLst/>
          <a:gdLst/>
          <a:ahLst/>
          <a:cxnLst/>
          <a:rect l="0" t="0" r="0" b="0"/>
          <a:pathLst>
            <a:path>
              <a:moveTo>
                <a:pt x="0" y="13315"/>
              </a:moveTo>
              <a:lnTo>
                <a:pt x="1702341"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597435" y="2210875"/>
        <a:ext cx="85117" cy="85117"/>
      </dsp:txXfrm>
    </dsp:sp>
    <dsp:sp modelId="{F21A90AB-BAC4-4B8F-913B-549837DE7407}">
      <dsp:nvSpPr>
        <dsp:cNvPr id="0" name=""/>
        <dsp:cNvSpPr/>
      </dsp:nvSpPr>
      <dsp:spPr>
        <a:xfrm>
          <a:off x="4998102" y="1033625"/>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Podpis elektroniczny</a:t>
          </a:r>
        </a:p>
      </dsp:txBody>
      <dsp:txXfrm>
        <a:off x="5024324" y="1059847"/>
        <a:ext cx="1738100" cy="842828"/>
      </dsp:txXfrm>
    </dsp:sp>
    <dsp:sp modelId="{AAA6B399-22E4-4CD6-969B-C97BA4D56963}">
      <dsp:nvSpPr>
        <dsp:cNvPr id="0" name=""/>
        <dsp:cNvSpPr/>
      </dsp:nvSpPr>
      <dsp:spPr>
        <a:xfrm rot="18289469">
          <a:off x="6519666" y="953164"/>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935125"/>
        <a:ext cx="62709" cy="62709"/>
      </dsp:txXfrm>
    </dsp:sp>
    <dsp:sp modelId="{9EEB9D24-E8F0-49EC-B5FC-F6F94B81996D}">
      <dsp:nvSpPr>
        <dsp:cNvPr id="0" name=""/>
        <dsp:cNvSpPr/>
      </dsp:nvSpPr>
      <dsp:spPr>
        <a:xfrm>
          <a:off x="7504865" y="4062"/>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Osoby fizyczne wyznaczone do określonych czynności</a:t>
          </a:r>
        </a:p>
      </dsp:txBody>
      <dsp:txXfrm>
        <a:off x="7531087" y="30284"/>
        <a:ext cx="1738100" cy="842828"/>
      </dsp:txXfrm>
    </dsp:sp>
    <dsp:sp modelId="{398C7DE5-02AD-4356-9A0D-A5F51806B599}">
      <dsp:nvSpPr>
        <dsp:cNvPr id="0" name=""/>
        <dsp:cNvSpPr/>
      </dsp:nvSpPr>
      <dsp:spPr>
        <a:xfrm>
          <a:off x="6788647" y="1467946"/>
          <a:ext cx="716217" cy="26630"/>
        </a:xfrm>
        <a:custGeom>
          <a:avLst/>
          <a:gdLst/>
          <a:ahLst/>
          <a:cxnLst/>
          <a:rect l="0" t="0" r="0" b="0"/>
          <a:pathLst>
            <a:path>
              <a:moveTo>
                <a:pt x="0" y="13315"/>
              </a:moveTo>
              <a:lnTo>
                <a:pt x="71621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28850" y="1463356"/>
        <a:ext cx="35810" cy="35810"/>
      </dsp:txXfrm>
    </dsp:sp>
    <dsp:sp modelId="{75084D37-117E-48F4-91B8-3D4C88D23DC7}">
      <dsp:nvSpPr>
        <dsp:cNvPr id="0" name=""/>
        <dsp:cNvSpPr/>
      </dsp:nvSpPr>
      <dsp:spPr>
        <a:xfrm>
          <a:off x="7504865" y="1033625"/>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Podmioty wyznaczone do określonych czynności</a:t>
          </a:r>
        </a:p>
      </dsp:txBody>
      <dsp:txXfrm>
        <a:off x="7531087" y="1059847"/>
        <a:ext cx="1738100" cy="842828"/>
      </dsp:txXfrm>
    </dsp:sp>
    <dsp:sp modelId="{C0D781B2-F3F6-4E16-9CC0-0CB0D7D10DCA}">
      <dsp:nvSpPr>
        <dsp:cNvPr id="0" name=""/>
        <dsp:cNvSpPr/>
      </dsp:nvSpPr>
      <dsp:spPr>
        <a:xfrm rot="3310531">
          <a:off x="6519666" y="1982727"/>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1964688"/>
        <a:ext cx="62709" cy="62709"/>
      </dsp:txXfrm>
    </dsp:sp>
    <dsp:sp modelId="{18ADEAF5-54F0-4459-BC33-E415D7C86637}">
      <dsp:nvSpPr>
        <dsp:cNvPr id="0" name=""/>
        <dsp:cNvSpPr/>
      </dsp:nvSpPr>
      <dsp:spPr>
        <a:xfrm>
          <a:off x="7504865" y="2063188"/>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err="1"/>
            <a:t>Tokeny</a:t>
          </a:r>
          <a:endParaRPr lang="pl-PL" sz="1300" kern="1200" dirty="0"/>
        </a:p>
      </dsp:txBody>
      <dsp:txXfrm>
        <a:off x="7531087" y="2089410"/>
        <a:ext cx="1738100" cy="842828"/>
      </dsp:txXfrm>
    </dsp:sp>
    <dsp:sp modelId="{789E9730-5E27-45E5-8F78-26378FAC1B6D}">
      <dsp:nvSpPr>
        <dsp:cNvPr id="0" name=""/>
        <dsp:cNvSpPr/>
      </dsp:nvSpPr>
      <dsp:spPr>
        <a:xfrm rot="3907178">
          <a:off x="3788823" y="3784463"/>
          <a:ext cx="1702341" cy="26630"/>
        </a:xfrm>
        <a:custGeom>
          <a:avLst/>
          <a:gdLst/>
          <a:ahLst/>
          <a:cxnLst/>
          <a:rect l="0" t="0" r="0" b="0"/>
          <a:pathLst>
            <a:path>
              <a:moveTo>
                <a:pt x="0" y="13315"/>
              </a:moveTo>
              <a:lnTo>
                <a:pt x="1702341"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597435" y="3755220"/>
        <a:ext cx="85117" cy="85117"/>
      </dsp:txXfrm>
    </dsp:sp>
    <dsp:sp modelId="{BD52B8F4-D6DE-4DB3-808A-737E39530A5C}">
      <dsp:nvSpPr>
        <dsp:cNvPr id="0" name=""/>
        <dsp:cNvSpPr/>
      </dsp:nvSpPr>
      <dsp:spPr>
        <a:xfrm>
          <a:off x="4998102" y="4122314"/>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Profil Zaufany</a:t>
          </a:r>
        </a:p>
      </dsp:txBody>
      <dsp:txXfrm>
        <a:off x="5024324" y="4148536"/>
        <a:ext cx="1738100" cy="842828"/>
      </dsp:txXfrm>
    </dsp:sp>
    <dsp:sp modelId="{08496750-67DC-4320-BBE1-E0FE2EEEBF02}">
      <dsp:nvSpPr>
        <dsp:cNvPr id="0" name=""/>
        <dsp:cNvSpPr/>
      </dsp:nvSpPr>
      <dsp:spPr>
        <a:xfrm rot="18289469">
          <a:off x="6519666" y="4041854"/>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4023815"/>
        <a:ext cx="62709" cy="62709"/>
      </dsp:txXfrm>
    </dsp:sp>
    <dsp:sp modelId="{4787E509-63FA-4263-AB9C-FAF1C60A170C}">
      <dsp:nvSpPr>
        <dsp:cNvPr id="0" name=""/>
        <dsp:cNvSpPr/>
      </dsp:nvSpPr>
      <dsp:spPr>
        <a:xfrm>
          <a:off x="7504865" y="3092751"/>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Osoby fizyczne wyznaczone do określonych czynności</a:t>
          </a:r>
        </a:p>
      </dsp:txBody>
      <dsp:txXfrm>
        <a:off x="7531087" y="3118973"/>
        <a:ext cx="1738100" cy="842828"/>
      </dsp:txXfrm>
    </dsp:sp>
    <dsp:sp modelId="{515A8B1D-6F9A-4906-B0E2-6E7EF4AF7EFB}">
      <dsp:nvSpPr>
        <dsp:cNvPr id="0" name=""/>
        <dsp:cNvSpPr/>
      </dsp:nvSpPr>
      <dsp:spPr>
        <a:xfrm>
          <a:off x="6788647" y="4556635"/>
          <a:ext cx="716217" cy="26630"/>
        </a:xfrm>
        <a:custGeom>
          <a:avLst/>
          <a:gdLst/>
          <a:ahLst/>
          <a:cxnLst/>
          <a:rect l="0" t="0" r="0" b="0"/>
          <a:pathLst>
            <a:path>
              <a:moveTo>
                <a:pt x="0" y="13315"/>
              </a:moveTo>
              <a:lnTo>
                <a:pt x="71621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28850" y="4552045"/>
        <a:ext cx="35810" cy="35810"/>
      </dsp:txXfrm>
    </dsp:sp>
    <dsp:sp modelId="{C6868A6F-DDCD-48DF-9F39-F73709D8EA11}">
      <dsp:nvSpPr>
        <dsp:cNvPr id="0" name=""/>
        <dsp:cNvSpPr/>
      </dsp:nvSpPr>
      <dsp:spPr>
        <a:xfrm>
          <a:off x="7504865" y="4122314"/>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Podmioty wyznaczone do określonych czynności</a:t>
          </a:r>
        </a:p>
      </dsp:txBody>
      <dsp:txXfrm>
        <a:off x="7531087" y="4148536"/>
        <a:ext cx="1738100" cy="842828"/>
      </dsp:txXfrm>
    </dsp:sp>
    <dsp:sp modelId="{1AE2A43B-3D80-4EBD-8A73-5486ECEA9C75}">
      <dsp:nvSpPr>
        <dsp:cNvPr id="0" name=""/>
        <dsp:cNvSpPr/>
      </dsp:nvSpPr>
      <dsp:spPr>
        <a:xfrm rot="3310531">
          <a:off x="6519666" y="5071417"/>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5053378"/>
        <a:ext cx="62709" cy="62709"/>
      </dsp:txXfrm>
    </dsp:sp>
    <dsp:sp modelId="{AB87E88D-843E-48FF-A935-C08FA3094F4B}">
      <dsp:nvSpPr>
        <dsp:cNvPr id="0" name=""/>
        <dsp:cNvSpPr/>
      </dsp:nvSpPr>
      <dsp:spPr>
        <a:xfrm>
          <a:off x="7504865" y="5151878"/>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err="1"/>
            <a:t>Tokeny</a:t>
          </a:r>
          <a:endParaRPr lang="pl-PL" sz="1300" kern="1200" dirty="0"/>
        </a:p>
      </dsp:txBody>
      <dsp:txXfrm>
        <a:off x="7531087" y="5178100"/>
        <a:ext cx="1738100" cy="842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E6D3F-8218-4AB9-85EA-22A6F72C5AF6}">
      <dsp:nvSpPr>
        <dsp:cNvPr id="0" name=""/>
        <dsp:cNvSpPr/>
      </dsp:nvSpPr>
      <dsp:spPr>
        <a:xfrm>
          <a:off x="4552433" y="2769475"/>
          <a:ext cx="690374" cy="1315501"/>
        </a:xfrm>
        <a:custGeom>
          <a:avLst/>
          <a:gdLst/>
          <a:ahLst/>
          <a:cxnLst/>
          <a:rect l="0" t="0" r="0" b="0"/>
          <a:pathLst>
            <a:path>
              <a:moveTo>
                <a:pt x="0" y="0"/>
              </a:moveTo>
              <a:lnTo>
                <a:pt x="345187" y="0"/>
              </a:lnTo>
              <a:lnTo>
                <a:pt x="345187" y="1315501"/>
              </a:lnTo>
              <a:lnTo>
                <a:pt x="690374" y="13155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3390085"/>
        <a:ext cx="74282" cy="74282"/>
      </dsp:txXfrm>
    </dsp:sp>
    <dsp:sp modelId="{ED7C7A1F-4F47-4581-B077-AA1D672EF153}">
      <dsp:nvSpPr>
        <dsp:cNvPr id="0" name=""/>
        <dsp:cNvSpPr/>
      </dsp:nvSpPr>
      <dsp:spPr>
        <a:xfrm>
          <a:off x="4552433" y="2723756"/>
          <a:ext cx="690374" cy="91440"/>
        </a:xfrm>
        <a:custGeom>
          <a:avLst/>
          <a:gdLst/>
          <a:ahLst/>
          <a:cxnLst/>
          <a:rect l="0" t="0" r="0" b="0"/>
          <a:pathLst>
            <a:path>
              <a:moveTo>
                <a:pt x="0" y="45720"/>
              </a:moveTo>
              <a:lnTo>
                <a:pt x="69037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80361" y="2752216"/>
        <a:ext cx="34518" cy="34518"/>
      </dsp:txXfrm>
    </dsp:sp>
    <dsp:sp modelId="{A65D4283-F7B1-4665-A1C6-615C8374B07D}">
      <dsp:nvSpPr>
        <dsp:cNvPr id="0" name=""/>
        <dsp:cNvSpPr/>
      </dsp:nvSpPr>
      <dsp:spPr>
        <a:xfrm>
          <a:off x="4552433" y="1453974"/>
          <a:ext cx="690374" cy="1315501"/>
        </a:xfrm>
        <a:custGeom>
          <a:avLst/>
          <a:gdLst/>
          <a:ahLst/>
          <a:cxnLst/>
          <a:rect l="0" t="0" r="0" b="0"/>
          <a:pathLst>
            <a:path>
              <a:moveTo>
                <a:pt x="0" y="1315501"/>
              </a:moveTo>
              <a:lnTo>
                <a:pt x="345187" y="1315501"/>
              </a:lnTo>
              <a:lnTo>
                <a:pt x="345187" y="0"/>
              </a:lnTo>
              <a:lnTo>
                <a:pt x="6903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2074584"/>
        <a:ext cx="74282" cy="74282"/>
      </dsp:txXfrm>
    </dsp:sp>
    <dsp:sp modelId="{61ED2270-CD23-4A02-8918-DD5A3EE66605}">
      <dsp:nvSpPr>
        <dsp:cNvPr id="0" name=""/>
        <dsp:cNvSpPr/>
      </dsp:nvSpPr>
      <dsp:spPr>
        <a:xfrm rot="16200000">
          <a:off x="652368" y="1638886"/>
          <a:ext cx="5538951" cy="22611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pl-PL" sz="4600" kern="1200" dirty="0"/>
            <a:t>Podatnik VAT – Podmiot inny niż Osoba  Fizyczna</a:t>
          </a:r>
        </a:p>
      </dsp:txBody>
      <dsp:txXfrm>
        <a:off x="652368" y="1638886"/>
        <a:ext cx="5538951" cy="2261178"/>
      </dsp:txXfrm>
    </dsp:sp>
    <dsp:sp modelId="{2DECBD00-6202-45AF-82DB-584EDA6B8CBD}">
      <dsp:nvSpPr>
        <dsp:cNvPr id="0" name=""/>
        <dsp:cNvSpPr/>
      </dsp:nvSpPr>
      <dsp:spPr>
        <a:xfrm>
          <a:off x="5242808" y="927774"/>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Pieczęć Elektroniczna</a:t>
          </a:r>
        </a:p>
      </dsp:txBody>
      <dsp:txXfrm>
        <a:off x="5242808" y="927774"/>
        <a:ext cx="3451874" cy="1052400"/>
      </dsp:txXfrm>
    </dsp:sp>
    <dsp:sp modelId="{00BFF5A6-7A70-4546-B935-F5A939408ABF}">
      <dsp:nvSpPr>
        <dsp:cNvPr id="0" name=""/>
        <dsp:cNvSpPr/>
      </dsp:nvSpPr>
      <dsp:spPr>
        <a:xfrm>
          <a:off x="5242808" y="2243275"/>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„Administrator” – formularz ZAW-FA</a:t>
          </a:r>
        </a:p>
      </dsp:txBody>
      <dsp:txXfrm>
        <a:off x="5242808" y="2243275"/>
        <a:ext cx="3451874" cy="1052400"/>
      </dsp:txXfrm>
    </dsp:sp>
    <dsp:sp modelId="{0DA31134-EA1B-4A16-86DC-7A3B0940CFDD}">
      <dsp:nvSpPr>
        <dsp:cNvPr id="0" name=""/>
        <dsp:cNvSpPr/>
      </dsp:nvSpPr>
      <dsp:spPr>
        <a:xfrm>
          <a:off x="5242808" y="3558776"/>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err="1"/>
            <a:t>Token</a:t>
          </a:r>
          <a:endParaRPr lang="pl-PL" sz="3200" kern="1200" dirty="0"/>
        </a:p>
      </dsp:txBody>
      <dsp:txXfrm>
        <a:off x="5242808" y="3558776"/>
        <a:ext cx="3451874" cy="105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E6D3F-8218-4AB9-85EA-22A6F72C5AF6}">
      <dsp:nvSpPr>
        <dsp:cNvPr id="0" name=""/>
        <dsp:cNvSpPr/>
      </dsp:nvSpPr>
      <dsp:spPr>
        <a:xfrm>
          <a:off x="4552433" y="2769475"/>
          <a:ext cx="690374" cy="1315501"/>
        </a:xfrm>
        <a:custGeom>
          <a:avLst/>
          <a:gdLst/>
          <a:ahLst/>
          <a:cxnLst/>
          <a:rect l="0" t="0" r="0" b="0"/>
          <a:pathLst>
            <a:path>
              <a:moveTo>
                <a:pt x="0" y="0"/>
              </a:moveTo>
              <a:lnTo>
                <a:pt x="345187" y="0"/>
              </a:lnTo>
              <a:lnTo>
                <a:pt x="345187" y="1315501"/>
              </a:lnTo>
              <a:lnTo>
                <a:pt x="690374" y="13155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3390085"/>
        <a:ext cx="74282" cy="74282"/>
      </dsp:txXfrm>
    </dsp:sp>
    <dsp:sp modelId="{ED7C7A1F-4F47-4581-B077-AA1D672EF153}">
      <dsp:nvSpPr>
        <dsp:cNvPr id="0" name=""/>
        <dsp:cNvSpPr/>
      </dsp:nvSpPr>
      <dsp:spPr>
        <a:xfrm>
          <a:off x="4552433" y="2723756"/>
          <a:ext cx="690374" cy="91440"/>
        </a:xfrm>
        <a:custGeom>
          <a:avLst/>
          <a:gdLst/>
          <a:ahLst/>
          <a:cxnLst/>
          <a:rect l="0" t="0" r="0" b="0"/>
          <a:pathLst>
            <a:path>
              <a:moveTo>
                <a:pt x="0" y="45720"/>
              </a:moveTo>
              <a:lnTo>
                <a:pt x="69037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80361" y="2752216"/>
        <a:ext cx="34518" cy="34518"/>
      </dsp:txXfrm>
    </dsp:sp>
    <dsp:sp modelId="{A65D4283-F7B1-4665-A1C6-615C8374B07D}">
      <dsp:nvSpPr>
        <dsp:cNvPr id="0" name=""/>
        <dsp:cNvSpPr/>
      </dsp:nvSpPr>
      <dsp:spPr>
        <a:xfrm>
          <a:off x="4552433" y="1453974"/>
          <a:ext cx="690374" cy="1315501"/>
        </a:xfrm>
        <a:custGeom>
          <a:avLst/>
          <a:gdLst/>
          <a:ahLst/>
          <a:cxnLst/>
          <a:rect l="0" t="0" r="0" b="0"/>
          <a:pathLst>
            <a:path>
              <a:moveTo>
                <a:pt x="0" y="1315501"/>
              </a:moveTo>
              <a:lnTo>
                <a:pt x="345187" y="1315501"/>
              </a:lnTo>
              <a:lnTo>
                <a:pt x="345187" y="0"/>
              </a:lnTo>
              <a:lnTo>
                <a:pt x="6903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860479" y="2074584"/>
        <a:ext cx="74282" cy="74282"/>
      </dsp:txXfrm>
    </dsp:sp>
    <dsp:sp modelId="{61ED2270-CD23-4A02-8918-DD5A3EE66605}">
      <dsp:nvSpPr>
        <dsp:cNvPr id="0" name=""/>
        <dsp:cNvSpPr/>
      </dsp:nvSpPr>
      <dsp:spPr>
        <a:xfrm rot="16200000">
          <a:off x="652368" y="1638886"/>
          <a:ext cx="5538951" cy="22611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pl-PL" sz="4600" kern="1200" dirty="0"/>
            <a:t>„Administrator” wyznaczony przez podatnika VAT</a:t>
          </a:r>
        </a:p>
      </dsp:txBody>
      <dsp:txXfrm>
        <a:off x="652368" y="1638886"/>
        <a:ext cx="5538951" cy="2261178"/>
      </dsp:txXfrm>
    </dsp:sp>
    <dsp:sp modelId="{2DECBD00-6202-45AF-82DB-584EDA6B8CBD}">
      <dsp:nvSpPr>
        <dsp:cNvPr id="0" name=""/>
        <dsp:cNvSpPr/>
      </dsp:nvSpPr>
      <dsp:spPr>
        <a:xfrm>
          <a:off x="5242808" y="927774"/>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Podpis Elektroniczny</a:t>
          </a:r>
        </a:p>
      </dsp:txBody>
      <dsp:txXfrm>
        <a:off x="5242808" y="927774"/>
        <a:ext cx="3451874" cy="1052400"/>
      </dsp:txXfrm>
    </dsp:sp>
    <dsp:sp modelId="{00BFF5A6-7A70-4546-B935-F5A939408ABF}">
      <dsp:nvSpPr>
        <dsp:cNvPr id="0" name=""/>
        <dsp:cNvSpPr/>
      </dsp:nvSpPr>
      <dsp:spPr>
        <a:xfrm>
          <a:off x="5242808" y="2243275"/>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a:t>Profil Zaufany</a:t>
          </a:r>
        </a:p>
      </dsp:txBody>
      <dsp:txXfrm>
        <a:off x="5242808" y="2243275"/>
        <a:ext cx="3451874" cy="1052400"/>
      </dsp:txXfrm>
    </dsp:sp>
    <dsp:sp modelId="{0DA31134-EA1B-4A16-86DC-7A3B0940CFDD}">
      <dsp:nvSpPr>
        <dsp:cNvPr id="0" name=""/>
        <dsp:cNvSpPr/>
      </dsp:nvSpPr>
      <dsp:spPr>
        <a:xfrm>
          <a:off x="5242808" y="3558776"/>
          <a:ext cx="3451874" cy="1052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kern="1200" dirty="0" err="1"/>
            <a:t>Token</a:t>
          </a:r>
          <a:endParaRPr lang="pl-PL" sz="3200" kern="1200" dirty="0"/>
        </a:p>
      </dsp:txBody>
      <dsp:txXfrm>
        <a:off x="5242808" y="3558776"/>
        <a:ext cx="3451874" cy="1052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07E28-09FF-4C3C-AD9B-4364E28BC6BB}">
      <dsp:nvSpPr>
        <dsp:cNvPr id="0" name=""/>
        <dsp:cNvSpPr/>
      </dsp:nvSpPr>
      <dsp:spPr>
        <a:xfrm>
          <a:off x="2591790" y="2365969"/>
          <a:ext cx="1690094" cy="1319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Podatnik VAT – inny niż osoba fizyczna</a:t>
          </a:r>
        </a:p>
      </dsp:txBody>
      <dsp:txXfrm>
        <a:off x="2630430" y="2404609"/>
        <a:ext cx="1612814" cy="1241993"/>
      </dsp:txXfrm>
    </dsp:sp>
    <dsp:sp modelId="{491C703C-5B33-42F5-ADAA-4EE510E85652}">
      <dsp:nvSpPr>
        <dsp:cNvPr id="0" name=""/>
        <dsp:cNvSpPr/>
      </dsp:nvSpPr>
      <dsp:spPr>
        <a:xfrm rot="17692822">
          <a:off x="3788823" y="2240118"/>
          <a:ext cx="1702341" cy="26630"/>
        </a:xfrm>
        <a:custGeom>
          <a:avLst/>
          <a:gdLst/>
          <a:ahLst/>
          <a:cxnLst/>
          <a:rect l="0" t="0" r="0" b="0"/>
          <a:pathLst>
            <a:path>
              <a:moveTo>
                <a:pt x="0" y="13315"/>
              </a:moveTo>
              <a:lnTo>
                <a:pt x="1702341"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597435" y="2210875"/>
        <a:ext cx="85117" cy="85117"/>
      </dsp:txXfrm>
    </dsp:sp>
    <dsp:sp modelId="{F21A90AB-BAC4-4B8F-913B-549837DE7407}">
      <dsp:nvSpPr>
        <dsp:cNvPr id="0" name=""/>
        <dsp:cNvSpPr/>
      </dsp:nvSpPr>
      <dsp:spPr>
        <a:xfrm>
          <a:off x="4998102" y="1033625"/>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Pieczęć elektroniczna</a:t>
          </a:r>
        </a:p>
      </dsp:txBody>
      <dsp:txXfrm>
        <a:off x="5024324" y="1059847"/>
        <a:ext cx="1738100" cy="842828"/>
      </dsp:txXfrm>
    </dsp:sp>
    <dsp:sp modelId="{AAA6B399-22E4-4CD6-969B-C97BA4D56963}">
      <dsp:nvSpPr>
        <dsp:cNvPr id="0" name=""/>
        <dsp:cNvSpPr/>
      </dsp:nvSpPr>
      <dsp:spPr>
        <a:xfrm rot="18289469">
          <a:off x="6519666" y="953164"/>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935125"/>
        <a:ext cx="62709" cy="62709"/>
      </dsp:txXfrm>
    </dsp:sp>
    <dsp:sp modelId="{9EEB9D24-E8F0-49EC-B5FC-F6F94B81996D}">
      <dsp:nvSpPr>
        <dsp:cNvPr id="0" name=""/>
        <dsp:cNvSpPr/>
      </dsp:nvSpPr>
      <dsp:spPr>
        <a:xfrm>
          <a:off x="7504865" y="4062"/>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Osoby fizyczne wyznaczone do określonych czynności</a:t>
          </a:r>
        </a:p>
      </dsp:txBody>
      <dsp:txXfrm>
        <a:off x="7531087" y="30284"/>
        <a:ext cx="1738100" cy="842828"/>
      </dsp:txXfrm>
    </dsp:sp>
    <dsp:sp modelId="{398C7DE5-02AD-4356-9A0D-A5F51806B599}">
      <dsp:nvSpPr>
        <dsp:cNvPr id="0" name=""/>
        <dsp:cNvSpPr/>
      </dsp:nvSpPr>
      <dsp:spPr>
        <a:xfrm>
          <a:off x="6788647" y="1467946"/>
          <a:ext cx="716217" cy="26630"/>
        </a:xfrm>
        <a:custGeom>
          <a:avLst/>
          <a:gdLst/>
          <a:ahLst/>
          <a:cxnLst/>
          <a:rect l="0" t="0" r="0" b="0"/>
          <a:pathLst>
            <a:path>
              <a:moveTo>
                <a:pt x="0" y="13315"/>
              </a:moveTo>
              <a:lnTo>
                <a:pt x="71621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28850" y="1463356"/>
        <a:ext cx="35810" cy="35810"/>
      </dsp:txXfrm>
    </dsp:sp>
    <dsp:sp modelId="{75084D37-117E-48F4-91B8-3D4C88D23DC7}">
      <dsp:nvSpPr>
        <dsp:cNvPr id="0" name=""/>
        <dsp:cNvSpPr/>
      </dsp:nvSpPr>
      <dsp:spPr>
        <a:xfrm>
          <a:off x="7504865" y="1033625"/>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Podmioty wyznaczone do określonych czynności</a:t>
          </a:r>
        </a:p>
      </dsp:txBody>
      <dsp:txXfrm>
        <a:off x="7531087" y="1059847"/>
        <a:ext cx="1738100" cy="842828"/>
      </dsp:txXfrm>
    </dsp:sp>
    <dsp:sp modelId="{C0D781B2-F3F6-4E16-9CC0-0CB0D7D10DCA}">
      <dsp:nvSpPr>
        <dsp:cNvPr id="0" name=""/>
        <dsp:cNvSpPr/>
      </dsp:nvSpPr>
      <dsp:spPr>
        <a:xfrm rot="3310531">
          <a:off x="6519666" y="1982727"/>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1964688"/>
        <a:ext cx="62709" cy="62709"/>
      </dsp:txXfrm>
    </dsp:sp>
    <dsp:sp modelId="{18ADEAF5-54F0-4459-BC33-E415D7C86637}">
      <dsp:nvSpPr>
        <dsp:cNvPr id="0" name=""/>
        <dsp:cNvSpPr/>
      </dsp:nvSpPr>
      <dsp:spPr>
        <a:xfrm>
          <a:off x="7504865" y="2063188"/>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err="1"/>
            <a:t>Tokeny</a:t>
          </a:r>
          <a:endParaRPr lang="pl-PL" sz="1300" kern="1200" dirty="0"/>
        </a:p>
      </dsp:txBody>
      <dsp:txXfrm>
        <a:off x="7531087" y="2089410"/>
        <a:ext cx="1738100" cy="842828"/>
      </dsp:txXfrm>
    </dsp:sp>
    <dsp:sp modelId="{789E9730-5E27-45E5-8F78-26378FAC1B6D}">
      <dsp:nvSpPr>
        <dsp:cNvPr id="0" name=""/>
        <dsp:cNvSpPr/>
      </dsp:nvSpPr>
      <dsp:spPr>
        <a:xfrm rot="3907178">
          <a:off x="3788823" y="3784463"/>
          <a:ext cx="1702341" cy="26630"/>
        </a:xfrm>
        <a:custGeom>
          <a:avLst/>
          <a:gdLst/>
          <a:ahLst/>
          <a:cxnLst/>
          <a:rect l="0" t="0" r="0" b="0"/>
          <a:pathLst>
            <a:path>
              <a:moveTo>
                <a:pt x="0" y="13315"/>
              </a:moveTo>
              <a:lnTo>
                <a:pt x="1702341"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597435" y="3755220"/>
        <a:ext cx="85117" cy="85117"/>
      </dsp:txXfrm>
    </dsp:sp>
    <dsp:sp modelId="{BD52B8F4-D6DE-4DB3-808A-737E39530A5C}">
      <dsp:nvSpPr>
        <dsp:cNvPr id="0" name=""/>
        <dsp:cNvSpPr/>
      </dsp:nvSpPr>
      <dsp:spPr>
        <a:xfrm>
          <a:off x="4998102" y="4122314"/>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Osoba Fizyczna wyznaczona poprzez formularz ZAW-FA</a:t>
          </a:r>
        </a:p>
      </dsp:txBody>
      <dsp:txXfrm>
        <a:off x="5024324" y="4148536"/>
        <a:ext cx="1738100" cy="842828"/>
      </dsp:txXfrm>
    </dsp:sp>
    <dsp:sp modelId="{08496750-67DC-4320-BBE1-E0FE2EEEBF02}">
      <dsp:nvSpPr>
        <dsp:cNvPr id="0" name=""/>
        <dsp:cNvSpPr/>
      </dsp:nvSpPr>
      <dsp:spPr>
        <a:xfrm rot="18289469">
          <a:off x="6519666" y="4041854"/>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4023815"/>
        <a:ext cx="62709" cy="62709"/>
      </dsp:txXfrm>
    </dsp:sp>
    <dsp:sp modelId="{4787E509-63FA-4263-AB9C-FAF1C60A170C}">
      <dsp:nvSpPr>
        <dsp:cNvPr id="0" name=""/>
        <dsp:cNvSpPr/>
      </dsp:nvSpPr>
      <dsp:spPr>
        <a:xfrm>
          <a:off x="7504865" y="3092751"/>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Osoby fizyczne wyznaczone do określonych czynności</a:t>
          </a:r>
        </a:p>
      </dsp:txBody>
      <dsp:txXfrm>
        <a:off x="7531087" y="3118973"/>
        <a:ext cx="1738100" cy="842828"/>
      </dsp:txXfrm>
    </dsp:sp>
    <dsp:sp modelId="{515A8B1D-6F9A-4906-B0E2-6E7EF4AF7EFB}">
      <dsp:nvSpPr>
        <dsp:cNvPr id="0" name=""/>
        <dsp:cNvSpPr/>
      </dsp:nvSpPr>
      <dsp:spPr>
        <a:xfrm>
          <a:off x="6788647" y="4556635"/>
          <a:ext cx="716217" cy="26630"/>
        </a:xfrm>
        <a:custGeom>
          <a:avLst/>
          <a:gdLst/>
          <a:ahLst/>
          <a:cxnLst/>
          <a:rect l="0" t="0" r="0" b="0"/>
          <a:pathLst>
            <a:path>
              <a:moveTo>
                <a:pt x="0" y="13315"/>
              </a:moveTo>
              <a:lnTo>
                <a:pt x="71621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28850" y="4552045"/>
        <a:ext cx="35810" cy="35810"/>
      </dsp:txXfrm>
    </dsp:sp>
    <dsp:sp modelId="{C6868A6F-DDCD-48DF-9F39-F73709D8EA11}">
      <dsp:nvSpPr>
        <dsp:cNvPr id="0" name=""/>
        <dsp:cNvSpPr/>
      </dsp:nvSpPr>
      <dsp:spPr>
        <a:xfrm>
          <a:off x="7504865" y="4122314"/>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t>Podmioty wyznaczone do określonych czynności</a:t>
          </a:r>
        </a:p>
      </dsp:txBody>
      <dsp:txXfrm>
        <a:off x="7531087" y="4148536"/>
        <a:ext cx="1738100" cy="842828"/>
      </dsp:txXfrm>
    </dsp:sp>
    <dsp:sp modelId="{1AE2A43B-3D80-4EBD-8A73-5486ECEA9C75}">
      <dsp:nvSpPr>
        <dsp:cNvPr id="0" name=""/>
        <dsp:cNvSpPr/>
      </dsp:nvSpPr>
      <dsp:spPr>
        <a:xfrm rot="3310531">
          <a:off x="6519666" y="5071417"/>
          <a:ext cx="1254180" cy="26630"/>
        </a:xfrm>
        <a:custGeom>
          <a:avLst/>
          <a:gdLst/>
          <a:ahLst/>
          <a:cxnLst/>
          <a:rect l="0" t="0" r="0" b="0"/>
          <a:pathLst>
            <a:path>
              <a:moveTo>
                <a:pt x="0" y="13315"/>
              </a:moveTo>
              <a:lnTo>
                <a:pt x="125418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15401" y="5053378"/>
        <a:ext cx="62709" cy="62709"/>
      </dsp:txXfrm>
    </dsp:sp>
    <dsp:sp modelId="{AB87E88D-843E-48FF-A935-C08FA3094F4B}">
      <dsp:nvSpPr>
        <dsp:cNvPr id="0" name=""/>
        <dsp:cNvSpPr/>
      </dsp:nvSpPr>
      <dsp:spPr>
        <a:xfrm>
          <a:off x="7504865" y="5151878"/>
          <a:ext cx="1790544" cy="895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err="1"/>
            <a:t>Tokeny</a:t>
          </a:r>
          <a:endParaRPr lang="pl-PL" sz="1300" kern="1200" dirty="0"/>
        </a:p>
      </dsp:txBody>
      <dsp:txXfrm>
        <a:off x="7531087" y="5178100"/>
        <a:ext cx="1738100" cy="842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07E28-09FF-4C3C-AD9B-4364E28BC6BB}">
      <dsp:nvSpPr>
        <dsp:cNvPr id="0" name=""/>
        <dsp:cNvSpPr/>
      </dsp:nvSpPr>
      <dsp:spPr>
        <a:xfrm>
          <a:off x="0" y="2065723"/>
          <a:ext cx="2599287" cy="202898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Podatnik VAT</a:t>
          </a:r>
        </a:p>
      </dsp:txBody>
      <dsp:txXfrm>
        <a:off x="59427" y="2125150"/>
        <a:ext cx="2480433" cy="1910127"/>
      </dsp:txXfrm>
    </dsp:sp>
    <dsp:sp modelId="{491C703C-5B33-42F5-ADAA-4EE510E85652}">
      <dsp:nvSpPr>
        <dsp:cNvPr id="0" name=""/>
        <dsp:cNvSpPr/>
      </dsp:nvSpPr>
      <dsp:spPr>
        <a:xfrm rot="18607526">
          <a:off x="2125197" y="2040133"/>
          <a:ext cx="2666897" cy="40957"/>
        </a:xfrm>
        <a:custGeom>
          <a:avLst/>
          <a:gdLst/>
          <a:ahLst/>
          <a:cxnLst/>
          <a:rect l="0" t="0" r="0" b="0"/>
          <a:pathLst>
            <a:path>
              <a:moveTo>
                <a:pt x="0" y="20478"/>
              </a:moveTo>
              <a:lnTo>
                <a:pt x="2666897" y="20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3391974" y="1993939"/>
        <a:ext cx="133344" cy="133344"/>
      </dsp:txXfrm>
    </dsp:sp>
    <dsp:sp modelId="{F21A90AB-BAC4-4B8F-913B-549837DE7407}">
      <dsp:nvSpPr>
        <dsp:cNvPr id="0" name=""/>
        <dsp:cNvSpPr/>
      </dsp:nvSpPr>
      <dsp:spPr>
        <a:xfrm>
          <a:off x="4318005" y="0"/>
          <a:ext cx="2463719" cy="2082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Podmiot, któremu Podatnik VAT nadał określone uprawnienie</a:t>
          </a:r>
        </a:p>
      </dsp:txBody>
      <dsp:txXfrm>
        <a:off x="4378985" y="60980"/>
        <a:ext cx="2341759" cy="1960058"/>
      </dsp:txXfrm>
    </dsp:sp>
    <dsp:sp modelId="{AAA6B399-22E4-4CD6-969B-C97BA4D56963}">
      <dsp:nvSpPr>
        <dsp:cNvPr id="0" name=""/>
        <dsp:cNvSpPr/>
      </dsp:nvSpPr>
      <dsp:spPr>
        <a:xfrm rot="2119">
          <a:off x="6781724" y="1020968"/>
          <a:ext cx="1418001" cy="40957"/>
        </a:xfrm>
        <a:custGeom>
          <a:avLst/>
          <a:gdLst/>
          <a:ahLst/>
          <a:cxnLst/>
          <a:rect l="0" t="0" r="0" b="0"/>
          <a:pathLst>
            <a:path>
              <a:moveTo>
                <a:pt x="0" y="20478"/>
              </a:moveTo>
              <a:lnTo>
                <a:pt x="1418001" y="20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455275" y="1005996"/>
        <a:ext cx="70900" cy="70900"/>
      </dsp:txXfrm>
    </dsp:sp>
    <dsp:sp modelId="{9EEB9D24-E8F0-49EC-B5FC-F6F94B81996D}">
      <dsp:nvSpPr>
        <dsp:cNvPr id="0" name=""/>
        <dsp:cNvSpPr/>
      </dsp:nvSpPr>
      <dsp:spPr>
        <a:xfrm>
          <a:off x="8199726" y="353439"/>
          <a:ext cx="2753774" cy="137688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Osoby fizyczne/Podmioty wyznaczone przez Podmiot do tych samych czynności</a:t>
          </a:r>
        </a:p>
      </dsp:txBody>
      <dsp:txXfrm>
        <a:off x="8240054" y="393767"/>
        <a:ext cx="2673118" cy="1296231"/>
      </dsp:txXfrm>
    </dsp:sp>
    <dsp:sp modelId="{789E9730-5E27-45E5-8F78-26378FAC1B6D}">
      <dsp:nvSpPr>
        <dsp:cNvPr id="0" name=""/>
        <dsp:cNvSpPr/>
      </dsp:nvSpPr>
      <dsp:spPr>
        <a:xfrm rot="475308">
          <a:off x="2591009" y="3179297"/>
          <a:ext cx="1735026" cy="40957"/>
        </a:xfrm>
        <a:custGeom>
          <a:avLst/>
          <a:gdLst/>
          <a:ahLst/>
          <a:cxnLst/>
          <a:rect l="0" t="0" r="0" b="0"/>
          <a:pathLst>
            <a:path>
              <a:moveTo>
                <a:pt x="0" y="20478"/>
              </a:moveTo>
              <a:lnTo>
                <a:pt x="1735026" y="20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415147" y="3156400"/>
        <a:ext cx="86751" cy="86751"/>
      </dsp:txXfrm>
    </dsp:sp>
    <dsp:sp modelId="{BD52B8F4-D6DE-4DB3-808A-737E39530A5C}">
      <dsp:nvSpPr>
        <dsp:cNvPr id="0" name=""/>
        <dsp:cNvSpPr/>
      </dsp:nvSpPr>
      <dsp:spPr>
        <a:xfrm>
          <a:off x="4317757" y="2315710"/>
          <a:ext cx="2445957" cy="20072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Osoba Fizyczna, której Podatnik VAT nadał określone uprawnienia</a:t>
          </a:r>
        </a:p>
      </dsp:txBody>
      <dsp:txXfrm>
        <a:off x="4376547" y="2374500"/>
        <a:ext cx="2328377" cy="1889673"/>
      </dsp:txXfrm>
    </dsp:sp>
    <dsp:sp modelId="{2B80AC9D-5B04-4F39-A03E-F05D2787BB13}">
      <dsp:nvSpPr>
        <dsp:cNvPr id="0" name=""/>
        <dsp:cNvSpPr/>
      </dsp:nvSpPr>
      <dsp:spPr>
        <a:xfrm rot="21536295">
          <a:off x="6763593" y="3285716"/>
          <a:ext cx="1418492" cy="40957"/>
        </a:xfrm>
        <a:custGeom>
          <a:avLst/>
          <a:gdLst/>
          <a:ahLst/>
          <a:cxnLst/>
          <a:rect l="0" t="0" r="0" b="0"/>
          <a:pathLst>
            <a:path>
              <a:moveTo>
                <a:pt x="0" y="20478"/>
              </a:moveTo>
              <a:lnTo>
                <a:pt x="1418492" y="20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437377" y="3270733"/>
        <a:ext cx="70924" cy="70924"/>
      </dsp:txXfrm>
    </dsp:sp>
    <dsp:sp modelId="{67C16ACA-41EC-49E4-ACD5-D8C00A654200}">
      <dsp:nvSpPr>
        <dsp:cNvPr id="0" name=""/>
        <dsp:cNvSpPr/>
      </dsp:nvSpPr>
      <dsp:spPr>
        <a:xfrm>
          <a:off x="8181964" y="2174118"/>
          <a:ext cx="2753774" cy="223786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Osoby Fizyczne/Podmioty wyznaczone przez tę Osobę Fizyczną do czynności w imieniu Podatnika VAT, jeżeli Osoba Fizyczna otrzymała od Podatnika VAT umocowanie do nadawania dalszych uprawnień</a:t>
          </a:r>
        </a:p>
      </dsp:txBody>
      <dsp:txXfrm>
        <a:off x="8247509" y="2239663"/>
        <a:ext cx="2622684" cy="2106778"/>
      </dsp:txXfrm>
    </dsp:sp>
    <dsp:sp modelId="{4825215A-F341-4DC6-A0FC-5B5A32E9B5E7}">
      <dsp:nvSpPr>
        <dsp:cNvPr id="0" name=""/>
        <dsp:cNvSpPr/>
      </dsp:nvSpPr>
      <dsp:spPr>
        <a:xfrm rot="3151854">
          <a:off x="2049858" y="4173110"/>
          <a:ext cx="2805596" cy="40957"/>
        </a:xfrm>
        <a:custGeom>
          <a:avLst/>
          <a:gdLst/>
          <a:ahLst/>
          <a:cxnLst/>
          <a:rect l="0" t="0" r="0" b="0"/>
          <a:pathLst>
            <a:path>
              <a:moveTo>
                <a:pt x="0" y="20478"/>
              </a:moveTo>
              <a:lnTo>
                <a:pt x="2805596" y="20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3382517" y="4123449"/>
        <a:ext cx="140279" cy="140279"/>
      </dsp:txXfrm>
    </dsp:sp>
    <dsp:sp modelId="{9B658B4C-7801-4F8A-A52F-8179938A2EBD}">
      <dsp:nvSpPr>
        <dsp:cNvPr id="0" name=""/>
        <dsp:cNvSpPr/>
      </dsp:nvSpPr>
      <dsp:spPr>
        <a:xfrm>
          <a:off x="4306026" y="4563589"/>
          <a:ext cx="2433455" cy="1486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t>Podmiot/Osoba, któremu Podatnik VAT przekazał utworzony </a:t>
          </a:r>
          <a:r>
            <a:rPr lang="pl-PL" sz="1400" kern="1200" dirty="0" err="1"/>
            <a:t>token</a:t>
          </a:r>
          <a:endParaRPr lang="pl-PL" sz="1400" kern="1200" dirty="0"/>
        </a:p>
      </dsp:txBody>
      <dsp:txXfrm>
        <a:off x="4349571" y="4607134"/>
        <a:ext cx="2346365" cy="1399659"/>
      </dsp:txXfrm>
    </dsp:sp>
    <dsp:sp modelId="{137F1E36-91E0-4CDA-BB55-39C688E52586}">
      <dsp:nvSpPr>
        <dsp:cNvPr id="0" name=""/>
        <dsp:cNvSpPr/>
      </dsp:nvSpPr>
      <dsp:spPr>
        <a:xfrm>
          <a:off x="6739482" y="5286485"/>
          <a:ext cx="1429980" cy="40957"/>
        </a:xfrm>
        <a:custGeom>
          <a:avLst/>
          <a:gdLst/>
          <a:ahLst/>
          <a:cxnLst/>
          <a:rect l="0" t="0" r="0" b="0"/>
          <a:pathLst>
            <a:path>
              <a:moveTo>
                <a:pt x="0" y="20478"/>
              </a:moveTo>
              <a:lnTo>
                <a:pt x="1429980" y="20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418722" y="5271214"/>
        <a:ext cx="71499" cy="71499"/>
      </dsp:txXfrm>
    </dsp:sp>
    <dsp:sp modelId="{C703AF2E-7691-4426-825E-B8926C3E1069}">
      <dsp:nvSpPr>
        <dsp:cNvPr id="0" name=""/>
        <dsp:cNvSpPr/>
      </dsp:nvSpPr>
      <dsp:spPr>
        <a:xfrm>
          <a:off x="8169462" y="4618520"/>
          <a:ext cx="2753774" cy="137688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t>Token</a:t>
          </a:r>
          <a:r>
            <a:rPr lang="pl-PL" sz="1400" kern="1200" dirty="0"/>
            <a:t> służy do autoryzowania czynności, do której został utworzony</a:t>
          </a:r>
        </a:p>
      </dsp:txBody>
      <dsp:txXfrm>
        <a:off x="8209790" y="4658848"/>
        <a:ext cx="2673118" cy="1296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8BB4-46F3-4465-BFA0-768AB94BF8BA}">
      <dsp:nvSpPr>
        <dsp:cNvPr id="0" name=""/>
        <dsp:cNvSpPr/>
      </dsp:nvSpPr>
      <dsp:spPr>
        <a:xfrm>
          <a:off x="0" y="556294"/>
          <a:ext cx="2993104" cy="149655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1</a:t>
          </a:r>
        </a:p>
      </dsp:txBody>
      <dsp:txXfrm>
        <a:off x="43833" y="600127"/>
        <a:ext cx="2905438" cy="1408886"/>
      </dsp:txXfrm>
    </dsp:sp>
    <dsp:sp modelId="{E327857D-96B4-4DD2-89E8-3B3539C1201E}">
      <dsp:nvSpPr>
        <dsp:cNvPr id="0" name=""/>
        <dsp:cNvSpPr/>
      </dsp:nvSpPr>
      <dsp:spPr>
        <a:xfrm>
          <a:off x="0" y="2277330"/>
          <a:ext cx="2993104" cy="149655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2</a:t>
          </a:r>
        </a:p>
      </dsp:txBody>
      <dsp:txXfrm>
        <a:off x="43833" y="2321163"/>
        <a:ext cx="2905438" cy="1408886"/>
      </dsp:txXfrm>
    </dsp:sp>
    <dsp:sp modelId="{491C703C-5B33-42F5-ADAA-4EE510E85652}">
      <dsp:nvSpPr>
        <dsp:cNvPr id="0" name=""/>
        <dsp:cNvSpPr/>
      </dsp:nvSpPr>
      <dsp:spPr>
        <a:xfrm>
          <a:off x="2993104" y="3003348"/>
          <a:ext cx="1197358" cy="44516"/>
        </a:xfrm>
        <a:custGeom>
          <a:avLst/>
          <a:gdLst/>
          <a:ahLst/>
          <a:cxnLst/>
          <a:rect l="0" t="0" r="0" b="0"/>
          <a:pathLst>
            <a:path>
              <a:moveTo>
                <a:pt x="0" y="22258"/>
              </a:moveTo>
              <a:lnTo>
                <a:pt x="1197358" y="22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561850" y="2995672"/>
        <a:ext cx="59867" cy="59867"/>
      </dsp:txXfrm>
    </dsp:sp>
    <dsp:sp modelId="{F21A90AB-BAC4-4B8F-913B-549837DE7407}">
      <dsp:nvSpPr>
        <dsp:cNvPr id="0" name=""/>
        <dsp:cNvSpPr/>
      </dsp:nvSpPr>
      <dsp:spPr>
        <a:xfrm>
          <a:off x="4190463" y="2122990"/>
          <a:ext cx="2993104" cy="1805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Biuro Rachunkowe działające w formie innej niż 1-osobowa działalność – uprawnienie „Faktury Odczyt” od Klienta 1, Klienta 2 oraz Klienta 3</a:t>
          </a:r>
        </a:p>
      </dsp:txBody>
      <dsp:txXfrm>
        <a:off x="4243336" y="2175863"/>
        <a:ext cx="2887358" cy="1699485"/>
      </dsp:txXfrm>
    </dsp:sp>
    <dsp:sp modelId="{AAA6B399-22E4-4CD6-969B-C97BA4D56963}">
      <dsp:nvSpPr>
        <dsp:cNvPr id="0" name=""/>
        <dsp:cNvSpPr/>
      </dsp:nvSpPr>
      <dsp:spPr>
        <a:xfrm rot="18289469">
          <a:off x="6733934" y="2142830"/>
          <a:ext cx="2096509" cy="44516"/>
        </a:xfrm>
        <a:custGeom>
          <a:avLst/>
          <a:gdLst/>
          <a:ahLst/>
          <a:cxnLst/>
          <a:rect l="0" t="0" r="0" b="0"/>
          <a:pathLst>
            <a:path>
              <a:moveTo>
                <a:pt x="0" y="22258"/>
              </a:moveTo>
              <a:lnTo>
                <a:pt x="2096509" y="2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729776" y="2112676"/>
        <a:ext cx="104825" cy="104825"/>
      </dsp:txXfrm>
    </dsp:sp>
    <dsp:sp modelId="{9EEB9D24-E8F0-49EC-B5FC-F6F94B81996D}">
      <dsp:nvSpPr>
        <dsp:cNvPr id="0" name=""/>
        <dsp:cNvSpPr/>
      </dsp:nvSpPr>
      <dsp:spPr>
        <a:xfrm>
          <a:off x="8380810" y="556294"/>
          <a:ext cx="3506272" cy="149655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1 - uprawnienie Faktury Odczyt od Biura Rachunkowego – możliwość dostępu do faktur Klienta 1, 2 i 3</a:t>
          </a:r>
        </a:p>
      </dsp:txBody>
      <dsp:txXfrm>
        <a:off x="8424643" y="600127"/>
        <a:ext cx="3418606" cy="1408886"/>
      </dsp:txXfrm>
    </dsp:sp>
    <dsp:sp modelId="{C0D781B2-F3F6-4E16-9CC0-0CB0D7D10DCA}">
      <dsp:nvSpPr>
        <dsp:cNvPr id="0" name=""/>
        <dsp:cNvSpPr/>
      </dsp:nvSpPr>
      <dsp:spPr>
        <a:xfrm>
          <a:off x="7183568" y="3003348"/>
          <a:ext cx="1197241" cy="44516"/>
        </a:xfrm>
        <a:custGeom>
          <a:avLst/>
          <a:gdLst/>
          <a:ahLst/>
          <a:cxnLst/>
          <a:rect l="0" t="0" r="0" b="0"/>
          <a:pathLst>
            <a:path>
              <a:moveTo>
                <a:pt x="0" y="22258"/>
              </a:moveTo>
              <a:lnTo>
                <a:pt x="1197241" y="2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752258" y="2995675"/>
        <a:ext cx="59862" cy="59862"/>
      </dsp:txXfrm>
    </dsp:sp>
    <dsp:sp modelId="{18ADEAF5-54F0-4459-BC33-E415D7C86637}">
      <dsp:nvSpPr>
        <dsp:cNvPr id="0" name=""/>
        <dsp:cNvSpPr/>
      </dsp:nvSpPr>
      <dsp:spPr>
        <a:xfrm>
          <a:off x="8380810" y="2277330"/>
          <a:ext cx="3491426" cy="149655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2 - uprawnienie Faktury Odczyt od Biura Rachunkowego – możliwość dostępu do faktur Klienta 1, 2 i 3</a:t>
          </a:r>
        </a:p>
      </dsp:txBody>
      <dsp:txXfrm>
        <a:off x="8424643" y="2321163"/>
        <a:ext cx="3403760" cy="1408886"/>
      </dsp:txXfrm>
    </dsp:sp>
    <dsp:sp modelId="{BA60FCC4-4625-4089-9272-14981E11E7EC}">
      <dsp:nvSpPr>
        <dsp:cNvPr id="0" name=""/>
        <dsp:cNvSpPr/>
      </dsp:nvSpPr>
      <dsp:spPr>
        <a:xfrm rot="3310531">
          <a:off x="6733934" y="3863865"/>
          <a:ext cx="2096509" cy="44516"/>
        </a:xfrm>
        <a:custGeom>
          <a:avLst/>
          <a:gdLst/>
          <a:ahLst/>
          <a:cxnLst/>
          <a:rect l="0" t="0" r="0" b="0"/>
          <a:pathLst>
            <a:path>
              <a:moveTo>
                <a:pt x="0" y="22258"/>
              </a:moveTo>
              <a:lnTo>
                <a:pt x="2096509" y="2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729776" y="3833711"/>
        <a:ext cx="104825" cy="104825"/>
      </dsp:txXfrm>
    </dsp:sp>
    <dsp:sp modelId="{2AA5ECAC-E940-4BB2-9B93-899E0A83990B}">
      <dsp:nvSpPr>
        <dsp:cNvPr id="0" name=""/>
        <dsp:cNvSpPr/>
      </dsp:nvSpPr>
      <dsp:spPr>
        <a:xfrm>
          <a:off x="8380810" y="3998365"/>
          <a:ext cx="3415850" cy="149655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Pracownik Biura Rachunkowego 3 - uprawnienie Faktury Odczyt od Biura Rachunkowego – możliwość dostępu do faktur Klienta 1, 2 i 3</a:t>
          </a:r>
        </a:p>
      </dsp:txBody>
      <dsp:txXfrm>
        <a:off x="8424643" y="4042198"/>
        <a:ext cx="3328184" cy="1408886"/>
      </dsp:txXfrm>
    </dsp:sp>
    <dsp:sp modelId="{C74571B5-35A3-4322-89A6-2FA7B47E62AE}">
      <dsp:nvSpPr>
        <dsp:cNvPr id="0" name=""/>
        <dsp:cNvSpPr/>
      </dsp:nvSpPr>
      <dsp:spPr>
        <a:xfrm>
          <a:off x="0" y="3998365"/>
          <a:ext cx="2993104" cy="149655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Klient 3</a:t>
          </a:r>
        </a:p>
      </dsp:txBody>
      <dsp:txXfrm>
        <a:off x="43833" y="4042198"/>
        <a:ext cx="2905438" cy="1408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7857D-96B4-4DD2-89E8-3B3539C1201E}">
      <dsp:nvSpPr>
        <dsp:cNvPr id="0" name=""/>
        <dsp:cNvSpPr/>
      </dsp:nvSpPr>
      <dsp:spPr>
        <a:xfrm>
          <a:off x="0" y="2362046"/>
          <a:ext cx="2991470" cy="1495735"/>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FIRMA X Sp. z o.o.</a:t>
          </a:r>
        </a:p>
      </dsp:txBody>
      <dsp:txXfrm>
        <a:off x="43809" y="2405855"/>
        <a:ext cx="2903852" cy="1408117"/>
      </dsp:txXfrm>
    </dsp:sp>
    <dsp:sp modelId="{491C703C-5B33-42F5-ADAA-4EE510E85652}">
      <dsp:nvSpPr>
        <dsp:cNvPr id="0" name=""/>
        <dsp:cNvSpPr/>
      </dsp:nvSpPr>
      <dsp:spPr>
        <a:xfrm>
          <a:off x="2991470" y="3088271"/>
          <a:ext cx="1199950" cy="43286"/>
        </a:xfrm>
        <a:custGeom>
          <a:avLst/>
          <a:gdLst/>
          <a:ahLst/>
          <a:cxnLst/>
          <a:rect l="0" t="0" r="0" b="0"/>
          <a:pathLst>
            <a:path>
              <a:moveTo>
                <a:pt x="0" y="21643"/>
              </a:moveTo>
              <a:lnTo>
                <a:pt x="1199950" y="21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561446" y="3079915"/>
        <a:ext cx="59997" cy="59997"/>
      </dsp:txXfrm>
    </dsp:sp>
    <dsp:sp modelId="{F21A90AB-BAC4-4B8F-913B-549837DE7407}">
      <dsp:nvSpPr>
        <dsp:cNvPr id="0" name=""/>
        <dsp:cNvSpPr/>
      </dsp:nvSpPr>
      <dsp:spPr>
        <a:xfrm>
          <a:off x="4191420" y="2207791"/>
          <a:ext cx="2991470" cy="1804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Kontrahent Y (nabywca) działający w formie innej niż 1-osobowa działalność – uprawnienie „Samofakturowanie” od Firmy X</a:t>
          </a:r>
        </a:p>
      </dsp:txBody>
      <dsp:txXfrm>
        <a:off x="4244265" y="2260636"/>
        <a:ext cx="2885780" cy="1698555"/>
      </dsp:txXfrm>
    </dsp:sp>
    <dsp:sp modelId="{AAA6B399-22E4-4CD6-969B-C97BA4D56963}">
      <dsp:nvSpPr>
        <dsp:cNvPr id="0" name=""/>
        <dsp:cNvSpPr/>
      </dsp:nvSpPr>
      <dsp:spPr>
        <a:xfrm rot="18289469">
          <a:off x="6733503" y="2228223"/>
          <a:ext cx="2095364" cy="43286"/>
        </a:xfrm>
        <a:custGeom>
          <a:avLst/>
          <a:gdLst/>
          <a:ahLst/>
          <a:cxnLst/>
          <a:rect l="0" t="0" r="0" b="0"/>
          <a:pathLst>
            <a:path>
              <a:moveTo>
                <a:pt x="0" y="21643"/>
              </a:moveTo>
              <a:lnTo>
                <a:pt x="2095364" y="216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728801" y="2197482"/>
        <a:ext cx="104768" cy="104768"/>
      </dsp:txXfrm>
    </dsp:sp>
    <dsp:sp modelId="{9EEB9D24-E8F0-49EC-B5FC-F6F94B81996D}">
      <dsp:nvSpPr>
        <dsp:cNvPr id="0" name=""/>
        <dsp:cNvSpPr/>
      </dsp:nvSpPr>
      <dsp:spPr>
        <a:xfrm>
          <a:off x="8379479" y="641951"/>
          <a:ext cx="3504358" cy="149573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Pracownik Firmy Y- uprawnienie „Faktury Zapis” od Firmy Y– możliwość przesyłania do KSeF faktur Firm X i Y</a:t>
          </a:r>
        </a:p>
      </dsp:txBody>
      <dsp:txXfrm>
        <a:off x="8423288" y="685760"/>
        <a:ext cx="3416740" cy="1408117"/>
      </dsp:txXfrm>
    </dsp:sp>
    <dsp:sp modelId="{C0D781B2-F3F6-4E16-9CC0-0CB0D7D10DCA}">
      <dsp:nvSpPr>
        <dsp:cNvPr id="0" name=""/>
        <dsp:cNvSpPr/>
      </dsp:nvSpPr>
      <dsp:spPr>
        <a:xfrm>
          <a:off x="7182891" y="3088271"/>
          <a:ext cx="1196588" cy="43286"/>
        </a:xfrm>
        <a:custGeom>
          <a:avLst/>
          <a:gdLst/>
          <a:ahLst/>
          <a:cxnLst/>
          <a:rect l="0" t="0" r="0" b="0"/>
          <a:pathLst>
            <a:path>
              <a:moveTo>
                <a:pt x="0" y="21643"/>
              </a:moveTo>
              <a:lnTo>
                <a:pt x="1196588" y="216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751270" y="3079999"/>
        <a:ext cx="59829" cy="59829"/>
      </dsp:txXfrm>
    </dsp:sp>
    <dsp:sp modelId="{18ADEAF5-54F0-4459-BC33-E415D7C86637}">
      <dsp:nvSpPr>
        <dsp:cNvPr id="0" name=""/>
        <dsp:cNvSpPr/>
      </dsp:nvSpPr>
      <dsp:spPr>
        <a:xfrm>
          <a:off x="8379479" y="2362046"/>
          <a:ext cx="3489520" cy="149573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„Administrator” wyznaczony przez Firmę Y – możliwość przesyłania do KSeF faktur Firm X i Y</a:t>
          </a:r>
        </a:p>
      </dsp:txBody>
      <dsp:txXfrm>
        <a:off x="8423288" y="2405855"/>
        <a:ext cx="3401902" cy="1408117"/>
      </dsp:txXfrm>
    </dsp:sp>
    <dsp:sp modelId="{BA60FCC4-4625-4089-9272-14981E11E7EC}">
      <dsp:nvSpPr>
        <dsp:cNvPr id="0" name=""/>
        <dsp:cNvSpPr/>
      </dsp:nvSpPr>
      <dsp:spPr>
        <a:xfrm rot="3310531">
          <a:off x="6733503" y="3948319"/>
          <a:ext cx="2095364" cy="43286"/>
        </a:xfrm>
        <a:custGeom>
          <a:avLst/>
          <a:gdLst/>
          <a:ahLst/>
          <a:cxnLst/>
          <a:rect l="0" t="0" r="0" b="0"/>
          <a:pathLst>
            <a:path>
              <a:moveTo>
                <a:pt x="0" y="21643"/>
              </a:moveTo>
              <a:lnTo>
                <a:pt x="2095364" y="216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728801" y="3917578"/>
        <a:ext cx="104768" cy="104768"/>
      </dsp:txXfrm>
    </dsp:sp>
    <dsp:sp modelId="{2AA5ECAC-E940-4BB2-9B93-899E0A83990B}">
      <dsp:nvSpPr>
        <dsp:cNvPr id="0" name=""/>
        <dsp:cNvSpPr/>
      </dsp:nvSpPr>
      <dsp:spPr>
        <a:xfrm>
          <a:off x="8379479" y="4082142"/>
          <a:ext cx="3413985" cy="149573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err="1"/>
            <a:t>Token</a:t>
          </a:r>
          <a:r>
            <a:rPr lang="pl-PL" sz="1600" kern="1200" dirty="0"/>
            <a:t> utworzony przez Firmę Y z uprawnieniem „Faktury Zapis” – możliwość przesyłania do KSeF faktur Firm X i Y</a:t>
          </a:r>
        </a:p>
      </dsp:txBody>
      <dsp:txXfrm>
        <a:off x="8423288" y="4125951"/>
        <a:ext cx="3326367" cy="14081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8BB4-46F3-4465-BFA0-768AB94BF8BA}">
      <dsp:nvSpPr>
        <dsp:cNvPr id="0" name=""/>
        <dsp:cNvSpPr/>
      </dsp:nvSpPr>
      <dsp:spPr>
        <a:xfrm>
          <a:off x="0" y="592859"/>
          <a:ext cx="2948784" cy="147439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Klient 1</a:t>
          </a:r>
        </a:p>
      </dsp:txBody>
      <dsp:txXfrm>
        <a:off x="43183" y="636042"/>
        <a:ext cx="2862418" cy="1388026"/>
      </dsp:txXfrm>
    </dsp:sp>
    <dsp:sp modelId="{E327857D-96B4-4DD2-89E8-3B3539C1201E}">
      <dsp:nvSpPr>
        <dsp:cNvPr id="0" name=""/>
        <dsp:cNvSpPr/>
      </dsp:nvSpPr>
      <dsp:spPr>
        <a:xfrm>
          <a:off x="0" y="2288410"/>
          <a:ext cx="2948784" cy="147439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Klient 2</a:t>
          </a:r>
        </a:p>
      </dsp:txBody>
      <dsp:txXfrm>
        <a:off x="43183" y="2331593"/>
        <a:ext cx="2862418" cy="1388026"/>
      </dsp:txXfrm>
    </dsp:sp>
    <dsp:sp modelId="{491C703C-5B33-42F5-ADAA-4EE510E85652}">
      <dsp:nvSpPr>
        <dsp:cNvPr id="0" name=""/>
        <dsp:cNvSpPr/>
      </dsp:nvSpPr>
      <dsp:spPr>
        <a:xfrm>
          <a:off x="2948784" y="3003677"/>
          <a:ext cx="1179873" cy="43857"/>
        </a:xfrm>
        <a:custGeom>
          <a:avLst/>
          <a:gdLst/>
          <a:ahLst/>
          <a:cxnLst/>
          <a:rect l="0" t="0" r="0" b="0"/>
          <a:pathLst>
            <a:path>
              <a:moveTo>
                <a:pt x="0" y="21928"/>
              </a:moveTo>
              <a:lnTo>
                <a:pt x="1179873" y="219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509224" y="2996109"/>
        <a:ext cx="58993" cy="58993"/>
      </dsp:txXfrm>
    </dsp:sp>
    <dsp:sp modelId="{F21A90AB-BAC4-4B8F-913B-549837DE7407}">
      <dsp:nvSpPr>
        <dsp:cNvPr id="0" name=""/>
        <dsp:cNvSpPr/>
      </dsp:nvSpPr>
      <dsp:spPr>
        <a:xfrm>
          <a:off x="4128658" y="2136356"/>
          <a:ext cx="2948784" cy="1778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Biuro Rachunkowe działające w firmie 1-osobowej działalności – uprawnienie „Faktury Odczyt” od Klienta 1, Klienta 2 oraz Klienta 3</a:t>
          </a:r>
        </a:p>
      </dsp:txBody>
      <dsp:txXfrm>
        <a:off x="4180748" y="2188446"/>
        <a:ext cx="2844604" cy="1674320"/>
      </dsp:txXfrm>
    </dsp:sp>
    <dsp:sp modelId="{AAA6B399-22E4-4CD6-969B-C97BA4D56963}">
      <dsp:nvSpPr>
        <dsp:cNvPr id="0" name=""/>
        <dsp:cNvSpPr/>
      </dsp:nvSpPr>
      <dsp:spPr>
        <a:xfrm rot="18289469">
          <a:off x="6634466" y="2155902"/>
          <a:ext cx="2065465" cy="43857"/>
        </a:xfrm>
        <a:custGeom>
          <a:avLst/>
          <a:gdLst/>
          <a:ahLst/>
          <a:cxnLst/>
          <a:rect l="0" t="0" r="0" b="0"/>
          <a:pathLst>
            <a:path>
              <a:moveTo>
                <a:pt x="0" y="21928"/>
              </a:moveTo>
              <a:lnTo>
                <a:pt x="2065465" y="21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615562" y="2126194"/>
        <a:ext cx="103273" cy="103273"/>
      </dsp:txXfrm>
    </dsp:sp>
    <dsp:sp modelId="{9EEB9D24-E8F0-49EC-B5FC-F6F94B81996D}">
      <dsp:nvSpPr>
        <dsp:cNvPr id="0" name=""/>
        <dsp:cNvSpPr/>
      </dsp:nvSpPr>
      <dsp:spPr>
        <a:xfrm>
          <a:off x="8256956" y="520429"/>
          <a:ext cx="3430085" cy="161925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Pracownik Biura Rachunkowego 1 – brak możliwość dostępu do faktur Klienta 1, 2 i 3</a:t>
          </a:r>
        </a:p>
      </dsp:txBody>
      <dsp:txXfrm>
        <a:off x="8304382" y="567855"/>
        <a:ext cx="3335233" cy="1524399"/>
      </dsp:txXfrm>
    </dsp:sp>
    <dsp:sp modelId="{C0D781B2-F3F6-4E16-9CC0-0CB0D7D10DCA}">
      <dsp:nvSpPr>
        <dsp:cNvPr id="0" name=""/>
        <dsp:cNvSpPr/>
      </dsp:nvSpPr>
      <dsp:spPr>
        <a:xfrm rot="210834">
          <a:off x="7076331" y="3039892"/>
          <a:ext cx="1181735" cy="43857"/>
        </a:xfrm>
        <a:custGeom>
          <a:avLst/>
          <a:gdLst/>
          <a:ahLst/>
          <a:cxnLst/>
          <a:rect l="0" t="0" r="0" b="0"/>
          <a:pathLst>
            <a:path>
              <a:moveTo>
                <a:pt x="0" y="21928"/>
              </a:moveTo>
              <a:lnTo>
                <a:pt x="1181735" y="21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637656" y="3032277"/>
        <a:ext cx="59086" cy="59086"/>
      </dsp:txXfrm>
    </dsp:sp>
    <dsp:sp modelId="{18ADEAF5-54F0-4459-BC33-E415D7C86637}">
      <dsp:nvSpPr>
        <dsp:cNvPr id="0" name=""/>
        <dsp:cNvSpPr/>
      </dsp:nvSpPr>
      <dsp:spPr>
        <a:xfrm>
          <a:off x="8256956" y="2360839"/>
          <a:ext cx="3541106" cy="147439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Pracownik Biura Rachunkowego 2 - brak możliwość dostępu do faktur Klienta 1, 2 i 3</a:t>
          </a:r>
        </a:p>
      </dsp:txBody>
      <dsp:txXfrm>
        <a:off x="8300139" y="2404022"/>
        <a:ext cx="3454740" cy="1388026"/>
      </dsp:txXfrm>
    </dsp:sp>
    <dsp:sp modelId="{BA60FCC4-4625-4089-9272-14981E11E7EC}">
      <dsp:nvSpPr>
        <dsp:cNvPr id="0" name=""/>
        <dsp:cNvSpPr/>
      </dsp:nvSpPr>
      <dsp:spPr>
        <a:xfrm rot="3377438">
          <a:off x="6604536" y="3887668"/>
          <a:ext cx="2125325" cy="43857"/>
        </a:xfrm>
        <a:custGeom>
          <a:avLst/>
          <a:gdLst/>
          <a:ahLst/>
          <a:cxnLst/>
          <a:rect l="0" t="0" r="0" b="0"/>
          <a:pathLst>
            <a:path>
              <a:moveTo>
                <a:pt x="0" y="21928"/>
              </a:moveTo>
              <a:lnTo>
                <a:pt x="2125325" y="21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7614066" y="3856463"/>
        <a:ext cx="106266" cy="106266"/>
      </dsp:txXfrm>
    </dsp:sp>
    <dsp:sp modelId="{2AA5ECAC-E940-4BB2-9B93-899E0A83990B}">
      <dsp:nvSpPr>
        <dsp:cNvPr id="0" name=""/>
        <dsp:cNvSpPr/>
      </dsp:nvSpPr>
      <dsp:spPr>
        <a:xfrm>
          <a:off x="8256956" y="4056390"/>
          <a:ext cx="3493100" cy="147439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Pracownik Biura Rachunkowego 3 - brak możliwość dostępu do faktur Klienta 1, 2 i 3</a:t>
          </a:r>
        </a:p>
      </dsp:txBody>
      <dsp:txXfrm>
        <a:off x="8300139" y="4099573"/>
        <a:ext cx="3406734" cy="1388026"/>
      </dsp:txXfrm>
    </dsp:sp>
    <dsp:sp modelId="{C74571B5-35A3-4322-89A6-2FA7B47E62AE}">
      <dsp:nvSpPr>
        <dsp:cNvPr id="0" name=""/>
        <dsp:cNvSpPr/>
      </dsp:nvSpPr>
      <dsp:spPr>
        <a:xfrm>
          <a:off x="0" y="3983961"/>
          <a:ext cx="2948784" cy="147439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Klient 3</a:t>
          </a:r>
        </a:p>
      </dsp:txBody>
      <dsp:txXfrm>
        <a:off x="43183" y="4027144"/>
        <a:ext cx="2862418" cy="138802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3A3BC5F2-4451-4CB8-B348-0EF7EB5909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dirty="0">
              <a:latin typeface="Montserrat" panose="00000500000000000000" pitchFamily="2" charset="-18"/>
            </a:endParaRPr>
          </a:p>
        </p:txBody>
      </p:sp>
      <p:sp>
        <p:nvSpPr>
          <p:cNvPr id="3" name="Symbol zastępczy daty 2">
            <a:extLst>
              <a:ext uri="{FF2B5EF4-FFF2-40B4-BE49-F238E27FC236}">
                <a16:creationId xmlns:a16="http://schemas.microsoft.com/office/drawing/2014/main" id="{4BB9583A-E0E2-492C-BF4A-2F7D37CA95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pl-PL" dirty="0">
              <a:latin typeface="Montserrat" panose="00000500000000000000" pitchFamily="2" charset="-18"/>
            </a:endParaRPr>
          </a:p>
        </p:txBody>
      </p:sp>
      <p:sp>
        <p:nvSpPr>
          <p:cNvPr id="4" name="Symbol zastępczy stopki 3">
            <a:extLst>
              <a:ext uri="{FF2B5EF4-FFF2-40B4-BE49-F238E27FC236}">
                <a16:creationId xmlns:a16="http://schemas.microsoft.com/office/drawing/2014/main" id="{979C534E-4CEB-4BEB-9232-E1C3B3F9AD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dirty="0">
              <a:latin typeface="Montserrat" panose="00000500000000000000" pitchFamily="2" charset="-18"/>
            </a:endParaRPr>
          </a:p>
        </p:txBody>
      </p:sp>
      <p:sp>
        <p:nvSpPr>
          <p:cNvPr id="5" name="Symbol zastępczy numeru slajdu 4">
            <a:extLst>
              <a:ext uri="{FF2B5EF4-FFF2-40B4-BE49-F238E27FC236}">
                <a16:creationId xmlns:a16="http://schemas.microsoft.com/office/drawing/2014/main" id="{56CC5A8C-4E27-468C-93D6-0566256545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54AD3AE-3B3C-47CB-9B6C-D492EBB87FB4}" type="slidenum">
              <a:rPr lang="pl-PL">
                <a:latin typeface="Montserrat" panose="00000500000000000000" pitchFamily="2" charset="-18"/>
              </a:rPr>
              <a:pPr>
                <a:defRPr/>
              </a:pPr>
              <a:t>‹#›</a:t>
            </a:fld>
            <a:endParaRPr lang="pl-PL" dirty="0">
              <a:latin typeface="Montserrat" panose="00000500000000000000" pitchFamily="2" charset="-1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5F5EC360-C7A9-4066-B013-BAA222E5F7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ontserrat" panose="00000500000000000000" pitchFamily="2" charset="-18"/>
              </a:defRPr>
            </a:lvl1pPr>
          </a:lstStyle>
          <a:p>
            <a:pPr>
              <a:defRPr/>
            </a:pPr>
            <a:endParaRPr lang="pl-PL" dirty="0"/>
          </a:p>
        </p:txBody>
      </p:sp>
      <p:sp>
        <p:nvSpPr>
          <p:cNvPr id="3" name="Symbol zastępczy daty 2">
            <a:extLst>
              <a:ext uri="{FF2B5EF4-FFF2-40B4-BE49-F238E27FC236}">
                <a16:creationId xmlns:a16="http://schemas.microsoft.com/office/drawing/2014/main" id="{76668D5C-C47D-45F5-A11D-7B1ED1F620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ontserrat" panose="00000500000000000000" pitchFamily="2" charset="-18"/>
              </a:defRPr>
            </a:lvl1pPr>
          </a:lstStyle>
          <a:p>
            <a:pPr>
              <a:defRPr/>
            </a:pPr>
            <a:endParaRPr lang="pl-PL" dirty="0"/>
          </a:p>
        </p:txBody>
      </p:sp>
      <p:sp>
        <p:nvSpPr>
          <p:cNvPr id="4" name="Symbol zastępczy obrazu slajdu 3">
            <a:extLst>
              <a:ext uri="{FF2B5EF4-FFF2-40B4-BE49-F238E27FC236}">
                <a16:creationId xmlns:a16="http://schemas.microsoft.com/office/drawing/2014/main" id="{4DD5833A-F273-458E-B457-EF7BE4A5124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a:extLst>
              <a:ext uri="{FF2B5EF4-FFF2-40B4-BE49-F238E27FC236}">
                <a16:creationId xmlns:a16="http://schemas.microsoft.com/office/drawing/2014/main" id="{0D45AAB2-4EFB-4AA3-9731-5C106220E5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dirty="0"/>
              <a:t>Kliknij, aby edytować style wzorca tekstu</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p:txBody>
      </p:sp>
      <p:sp>
        <p:nvSpPr>
          <p:cNvPr id="6" name="Symbol zastępczy stopki 5">
            <a:extLst>
              <a:ext uri="{FF2B5EF4-FFF2-40B4-BE49-F238E27FC236}">
                <a16:creationId xmlns:a16="http://schemas.microsoft.com/office/drawing/2014/main" id="{66E00667-7D00-42CE-888A-DA30A18D5D2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635EF6C0-05B3-4CD4-870D-BF34A08E3F5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ontserrat" panose="00000500000000000000" pitchFamily="2" charset="-18"/>
              </a:defRPr>
            </a:lvl1pPr>
          </a:lstStyle>
          <a:p>
            <a:pPr>
              <a:defRPr/>
            </a:pPr>
            <a:fld id="{D7C25CF1-3232-43D4-A9E6-AB60B99A8633}" type="slidenum">
              <a:rPr lang="pl-PL" smtClean="0"/>
              <a:pPr>
                <a:defRPr/>
              </a:pPr>
              <a:t>‹#›</a:t>
            </a:fld>
            <a:endParaRPr lang="pl-PL"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ontserrat" panose="00000500000000000000" pitchFamily="2" charset="-18"/>
        <a:ea typeface="+mn-ea"/>
        <a:cs typeface="+mn-cs"/>
      </a:defRPr>
    </a:lvl1pPr>
    <a:lvl2pPr marL="457200" algn="l" rtl="0" eaLnBrk="0" fontAlgn="base" hangingPunct="0">
      <a:spcBef>
        <a:spcPct val="30000"/>
      </a:spcBef>
      <a:spcAft>
        <a:spcPct val="0"/>
      </a:spcAft>
      <a:defRPr sz="1200" kern="1200">
        <a:solidFill>
          <a:schemeClr val="tx1"/>
        </a:solidFill>
        <a:latin typeface="Montserrat" panose="00000500000000000000" pitchFamily="2" charset="-18"/>
        <a:ea typeface="+mn-ea"/>
        <a:cs typeface="+mn-cs"/>
      </a:defRPr>
    </a:lvl2pPr>
    <a:lvl3pPr marL="914400" algn="l" rtl="0" eaLnBrk="0" fontAlgn="base" hangingPunct="0">
      <a:spcBef>
        <a:spcPct val="30000"/>
      </a:spcBef>
      <a:spcAft>
        <a:spcPct val="0"/>
      </a:spcAft>
      <a:defRPr sz="1200" kern="1200">
        <a:solidFill>
          <a:schemeClr val="tx1"/>
        </a:solidFill>
        <a:latin typeface="Montserrat" panose="00000500000000000000" pitchFamily="2" charset="-18"/>
        <a:ea typeface="+mn-ea"/>
        <a:cs typeface="+mn-cs"/>
      </a:defRPr>
    </a:lvl3pPr>
    <a:lvl4pPr marL="1371600" algn="l" rtl="0" eaLnBrk="0" fontAlgn="base" hangingPunct="0">
      <a:spcBef>
        <a:spcPct val="30000"/>
      </a:spcBef>
      <a:spcAft>
        <a:spcPct val="0"/>
      </a:spcAft>
      <a:defRPr sz="1200" kern="1200">
        <a:solidFill>
          <a:schemeClr val="tx1"/>
        </a:solidFill>
        <a:latin typeface="Montserrat" panose="00000500000000000000" pitchFamily="2" charset="-18"/>
        <a:ea typeface="+mn-ea"/>
        <a:cs typeface="+mn-cs"/>
      </a:defRPr>
    </a:lvl4pPr>
    <a:lvl5pPr marL="1828800" algn="l" rtl="0" eaLnBrk="0" fontAlgn="base" hangingPunct="0">
      <a:spcBef>
        <a:spcPct val="30000"/>
      </a:spcBef>
      <a:spcAft>
        <a:spcPct val="0"/>
      </a:spcAft>
      <a:defRPr sz="1200" kern="1200">
        <a:solidFill>
          <a:schemeClr val="tx1"/>
        </a:solidFill>
        <a:latin typeface="Montserrat" panose="00000500000000000000" pitchFamily="2"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a:defRPr/>
            </a:pPr>
            <a:fld id="{7C60C7C1-0117-44A3-8985-6839CAC3225E}" type="slidenum">
              <a:rPr lang="pl-PL" altLang="pl-PL" smtClean="0"/>
              <a:pPr>
                <a:defRPr/>
              </a:pPr>
              <a:t>2</a:t>
            </a:fld>
            <a:endParaRPr lang="pl-PL" altLang="pl-PL"/>
          </a:p>
        </p:txBody>
      </p:sp>
      <p:sp>
        <p:nvSpPr>
          <p:cNvPr id="3" name="Symbol zastępczy stopki 2">
            <a:extLst>
              <a:ext uri="{FF2B5EF4-FFF2-40B4-BE49-F238E27FC236}">
                <a16:creationId xmlns:a16="http://schemas.microsoft.com/office/drawing/2014/main" id="{25E842BA-5721-4333-AFFC-B48A1B6C006C}"/>
              </a:ext>
            </a:extLst>
          </p:cNvPr>
          <p:cNvSpPr>
            <a:spLocks noGrp="1"/>
          </p:cNvSpPr>
          <p:nvPr>
            <p:ph type="ftr" sz="quarter" idx="4"/>
          </p:nvPr>
        </p:nvSpPr>
        <p:spPr/>
        <p:txBody>
          <a:bodyPr/>
          <a:lstStyle/>
          <a:p>
            <a:pPr>
              <a:defRPr/>
            </a:pPr>
            <a:endParaRPr lang="pl-PL"/>
          </a:p>
        </p:txBody>
      </p:sp>
      <p:sp>
        <p:nvSpPr>
          <p:cNvPr id="4" name="Symbol zastępczy daty 3">
            <a:extLst>
              <a:ext uri="{FF2B5EF4-FFF2-40B4-BE49-F238E27FC236}">
                <a16:creationId xmlns:a16="http://schemas.microsoft.com/office/drawing/2014/main" id="{B69F69C0-81AB-61CB-2983-F3177C5D9916}"/>
              </a:ext>
            </a:extLst>
          </p:cNvPr>
          <p:cNvSpPr>
            <a:spLocks noGrp="1"/>
          </p:cNvSpPr>
          <p:nvPr>
            <p:ph type="dt" idx="1"/>
          </p:nvPr>
        </p:nvSpPr>
        <p:spPr/>
        <p:txBody>
          <a:bodyPr/>
          <a:lstStyle/>
          <a:p>
            <a:pPr>
              <a:defRPr/>
            </a:pPr>
            <a:endParaRPr lang="pl-PL" dirty="0"/>
          </a:p>
        </p:txBody>
      </p:sp>
    </p:spTree>
    <p:extLst>
      <p:ext uri="{BB962C8B-B14F-4D97-AF65-F5344CB8AC3E}">
        <p14:creationId xmlns:p14="http://schemas.microsoft.com/office/powerpoint/2010/main" val="207836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8393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3653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3297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D5650BC1-706C-42EB-912B-979C526E012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D3C84C89-E2DF-4EB3-B98B-AEE2692E6C9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8278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CF101518-4921-417B-98E0-B04B5F8815F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49DA14F-DF91-4B13-8EFD-E19E951192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127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CF101518-4921-417B-98E0-B04B5F8815F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49DA14F-DF91-4B13-8EFD-E19E951192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5883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CF101518-4921-417B-98E0-B04B5F8815F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688F39-D04E-4F87-A944-ED08C2D43F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4800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CF101518-4921-417B-98E0-B04B5F8815F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688F39-D04E-4F87-A944-ED08C2D43F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8179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CF101518-4921-417B-98E0-B04B5F8815F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688F39-D04E-4F87-A944-ED08C2D43F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7981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A6FD5EA5-456B-49AD-A09E-56378D8F8F2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C8076CD7-91F7-41CD-89AB-A860D1AB3A4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4920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D5650BC1-706C-42EB-912B-979C526E012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D3C84C89-E2DF-4EB3-B98B-AEE2692E6C9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7210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4719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30276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1979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64118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28282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5954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84670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A6FD5EA5-456B-49AD-A09E-56378D8F8F2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C8076CD7-91F7-41CD-89AB-A860D1AB3A4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5004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44541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3570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82157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27863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99511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69511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854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22486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0006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21958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622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38043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182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33247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59558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01927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4054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A6FD5EA5-456B-49AD-A09E-56378D8F8F2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C8076CD7-91F7-41CD-89AB-A860D1AB3A4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78183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2764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25843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36919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30567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08514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6820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01084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63520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59010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32489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0858CC97-AF26-4769-BFDE-30A1178C5D1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B2AA31F6-41A7-4955-866F-ACAA6A438C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78288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30CC90DD-1675-43A0-9039-77BCAA61F0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929489CB-EBAC-4B88-8AD8-149130F501D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00433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28214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78876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50246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56768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00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58710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91987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95291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90987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71217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BA1D765F-AD60-4176-AC6D-B1CF983FA3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479E9105-5C30-48D6-9FE2-025FA7EE75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27874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9896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10926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982857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483779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2679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46454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48362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23918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3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40443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30CC90DD-1675-43A0-9039-77BCAA61F0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929489CB-EBAC-4B88-8AD8-149130F501D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648561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7105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82873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28053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6626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30855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2847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9A652A77-293A-4414-815A-B4638E0FD0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CEF155E-61DD-41CD-A7A7-F7356625187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2328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284267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E9221849-D9D3-4CDC-92E5-530DE44675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EE28A7BA-E706-418F-910F-30B4EA96EF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469547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47603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885547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822942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A0CDF4D2-60CF-4A44-9C52-B52A1E270F7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0BE5D72E-C953-45F2-BBE3-17FD9756C31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090548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D8C54004-D191-47B0-B0DD-D20E2A9524A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10277463-AF52-4A9B-995F-4B38356D681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748854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D8C54004-D191-47B0-B0DD-D20E2A9524A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10277463-AF52-4A9B-995F-4B38356D681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352004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D8C54004-D191-47B0-B0DD-D20E2A9524A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10277463-AF52-4A9B-995F-4B38356D681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210587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D8C54004-D191-47B0-B0DD-D20E2A9524A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10277463-AF52-4A9B-995F-4B38356D681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686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D5650BC1-706C-42EB-912B-979C526E012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D3C84C89-E2DF-4EB3-B98B-AEE2692E6C9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737986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A4A3164F-B8BC-4032-90C1-6AC5A85DB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F24689D-9701-4126-938F-39FCB8573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 name="Symbol zastępczy numeru slajdu 1">
            <a:extLst>
              <a:ext uri="{FF2B5EF4-FFF2-40B4-BE49-F238E27FC236}">
                <a16:creationId xmlns:a16="http://schemas.microsoft.com/office/drawing/2014/main" id="{A66B7A27-C1C9-4731-8D6A-1FE5C86AE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0C7C1-0117-44A3-8985-6839CAC3225E}" type="slidenum">
              <a:rPr kumimoji="0" lang="pl-PL" alt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pl-PL" altLang="pl-PL" sz="1200" b="0" i="0" u="none" strike="noStrike" kern="1200" cap="none" spc="0" normalizeH="0" baseline="0" noProof="0" dirty="0">
              <a:ln>
                <a:noFill/>
              </a:ln>
              <a:solidFill>
                <a:prstClr val="black"/>
              </a:solidFill>
              <a:effectLst/>
              <a:uLnTx/>
              <a:uFillTx/>
              <a:ea typeface="+mn-ea"/>
              <a:cs typeface="+mn-cs"/>
            </a:endParaRPr>
          </a:p>
        </p:txBody>
      </p:sp>
      <p:sp>
        <p:nvSpPr>
          <p:cNvPr id="3" name="Symbol zastępczy stopki 2">
            <a:extLst>
              <a:ext uri="{FF2B5EF4-FFF2-40B4-BE49-F238E27FC236}">
                <a16:creationId xmlns:a16="http://schemas.microsoft.com/office/drawing/2014/main" id="{30CC90DD-1675-43A0-9039-77BCAA61F0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4" name="Symbol zastępczy daty 3">
            <a:extLst>
              <a:ext uri="{FF2B5EF4-FFF2-40B4-BE49-F238E27FC236}">
                <a16:creationId xmlns:a16="http://schemas.microsoft.com/office/drawing/2014/main" id="{929489CB-EBAC-4B88-8AD8-149130F501D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335693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448345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41464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785881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DC44F-9C03-405E-B6FA-0C0DA76260E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5" name="Symbol zastępczy stopki 4">
            <a:extLst>
              <a:ext uri="{FF2B5EF4-FFF2-40B4-BE49-F238E27FC236}">
                <a16:creationId xmlns:a16="http://schemas.microsoft.com/office/drawing/2014/main" id="{5703D983-90C1-40FD-A172-7E53CC9B70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
        <p:nvSpPr>
          <p:cNvPr id="6" name="Symbol zastępczy daty 5">
            <a:extLst>
              <a:ext uri="{FF2B5EF4-FFF2-40B4-BE49-F238E27FC236}">
                <a16:creationId xmlns:a16="http://schemas.microsoft.com/office/drawing/2014/main" id="{9034DE3A-7E28-46F0-A802-3BB4A56E3DE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3541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409069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515DE1E-3CB1-40E7-B806-7E4694D861F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A3246791-8398-47C6-B419-77A9073957FE}"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776259F9-E624-43EC-A7DE-BA759E444DB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5B673B7B-8A77-4A3E-B12C-FD4EB1F0762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8AFF55E1-046B-451C-915C-1A4F0A6D5864}" type="slidenum">
              <a:rPr lang="pl-PL" smtClean="0"/>
              <a:pPr>
                <a:defRPr/>
              </a:pPr>
              <a:t>‹#›</a:t>
            </a:fld>
            <a:endParaRPr lang="pl-PL" dirty="0"/>
          </a:p>
        </p:txBody>
      </p:sp>
    </p:spTree>
    <p:extLst>
      <p:ext uri="{BB962C8B-B14F-4D97-AF65-F5344CB8AC3E}">
        <p14:creationId xmlns:p14="http://schemas.microsoft.com/office/powerpoint/2010/main" val="228054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D5F40D9-6FBD-4EE2-BF14-BDB710E8DCB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D02F0C1D-40D7-49BF-8D24-159A40607A34}"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D55A8D68-1895-4E57-A339-6E7221EB139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66ABC7E4-43DC-443A-A257-03CECFE8CE6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25517750-22CD-4AF2-9671-03B8BD10C394}" type="slidenum">
              <a:rPr lang="pl-PL" smtClean="0"/>
              <a:pPr>
                <a:defRPr/>
              </a:pPr>
              <a:t>‹#›</a:t>
            </a:fld>
            <a:endParaRPr lang="pl-PL" dirty="0"/>
          </a:p>
        </p:txBody>
      </p:sp>
    </p:spTree>
    <p:extLst>
      <p:ext uri="{BB962C8B-B14F-4D97-AF65-F5344CB8AC3E}">
        <p14:creationId xmlns:p14="http://schemas.microsoft.com/office/powerpoint/2010/main" val="370447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E47BB895-9EA7-84AF-9CC4-A60764665C76}"/>
              </a:ext>
            </a:extLst>
          </p:cNvPr>
          <p:cNvSpPr/>
          <p:nvPr userDrawn="1"/>
        </p:nvSpPr>
        <p:spPr>
          <a:xfrm>
            <a:off x="0" y="0"/>
            <a:ext cx="7296457" cy="6858000"/>
          </a:xfrm>
          <a:prstGeom prst="rect">
            <a:avLst/>
          </a:prstGeom>
          <a:solidFill>
            <a:srgbClr val="F3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1" name="Obraz 30">
            <a:extLst>
              <a:ext uri="{FF2B5EF4-FFF2-40B4-BE49-F238E27FC236}">
                <a16:creationId xmlns:a16="http://schemas.microsoft.com/office/drawing/2014/main" id="{AC45E6BC-4515-01D2-3EF5-CD445262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1055" y="3352801"/>
            <a:ext cx="3588571" cy="1923012"/>
          </a:xfrm>
          <a:prstGeom prst="rect">
            <a:avLst/>
          </a:prstGeom>
        </p:spPr>
      </p:pic>
      <p:sp>
        <p:nvSpPr>
          <p:cNvPr id="37" name="Symbol zastępczy tekstu 36">
            <a:extLst>
              <a:ext uri="{FF2B5EF4-FFF2-40B4-BE49-F238E27FC236}">
                <a16:creationId xmlns:a16="http://schemas.microsoft.com/office/drawing/2014/main" id="{36D1A412-E58A-85D3-573E-B0F299954ADB}"/>
              </a:ext>
            </a:extLst>
          </p:cNvPr>
          <p:cNvSpPr>
            <a:spLocks noGrp="1"/>
          </p:cNvSpPr>
          <p:nvPr>
            <p:ph type="body" sz="quarter" idx="10" hasCustomPrompt="1"/>
          </p:nvPr>
        </p:nvSpPr>
        <p:spPr>
          <a:xfrm>
            <a:off x="1330036" y="1090613"/>
            <a:ext cx="5653894" cy="2438400"/>
          </a:xfrm>
        </p:spPr>
        <p:txBody>
          <a:bodyPr anchor="b">
            <a:normAutofit/>
          </a:bodyPr>
          <a:lstStyle>
            <a:lvl1pPr algn="r">
              <a:defRPr sz="3200"/>
            </a:lvl1pPr>
          </a:lstStyle>
          <a:p>
            <a:pPr lvl="0"/>
            <a:r>
              <a:rPr lang="pl-PL" dirty="0"/>
              <a:t>Tytuł szkolenia</a:t>
            </a:r>
          </a:p>
        </p:txBody>
      </p:sp>
      <p:sp>
        <p:nvSpPr>
          <p:cNvPr id="39" name="Symbol zastępczy tekstu 38">
            <a:extLst>
              <a:ext uri="{FF2B5EF4-FFF2-40B4-BE49-F238E27FC236}">
                <a16:creationId xmlns:a16="http://schemas.microsoft.com/office/drawing/2014/main" id="{573FB288-A134-627C-208E-53F0F3C0D173}"/>
              </a:ext>
            </a:extLst>
          </p:cNvPr>
          <p:cNvSpPr>
            <a:spLocks noGrp="1"/>
          </p:cNvSpPr>
          <p:nvPr>
            <p:ph type="body" sz="quarter" idx="11" hasCustomPrompt="1"/>
          </p:nvPr>
        </p:nvSpPr>
        <p:spPr>
          <a:xfrm>
            <a:off x="1330036" y="3657600"/>
            <a:ext cx="5653894" cy="1617663"/>
          </a:xfrm>
        </p:spPr>
        <p:txBody>
          <a:bodyPr>
            <a:normAutofit/>
          </a:bodyPr>
          <a:lstStyle>
            <a:lvl1pPr algn="r">
              <a:defRPr sz="2400" b="1">
                <a:solidFill>
                  <a:srgbClr val="173593"/>
                </a:solidFill>
              </a:defRPr>
            </a:lvl1pPr>
          </a:lstStyle>
          <a:p>
            <a:pPr lvl="0"/>
            <a:r>
              <a:rPr lang="pl-PL" dirty="0"/>
              <a:t>Imię i nazwisko</a:t>
            </a:r>
          </a:p>
        </p:txBody>
      </p:sp>
      <p:grpSp>
        <p:nvGrpSpPr>
          <p:cNvPr id="2" name="Grupa 1">
            <a:extLst>
              <a:ext uri="{FF2B5EF4-FFF2-40B4-BE49-F238E27FC236}">
                <a16:creationId xmlns:a16="http://schemas.microsoft.com/office/drawing/2014/main" id="{36976FCC-7F1F-F837-F90B-46341084C05B}"/>
              </a:ext>
            </a:extLst>
          </p:cNvPr>
          <p:cNvGrpSpPr/>
          <p:nvPr userDrawn="1"/>
        </p:nvGrpSpPr>
        <p:grpSpPr>
          <a:xfrm>
            <a:off x="8091055" y="2411414"/>
            <a:ext cx="3441641" cy="692005"/>
            <a:chOff x="8260182" y="2730140"/>
            <a:chExt cx="3055041" cy="692005"/>
          </a:xfrm>
        </p:grpSpPr>
        <p:pic>
          <p:nvPicPr>
            <p:cNvPr id="3" name="Obraz 2">
              <a:extLst>
                <a:ext uri="{FF2B5EF4-FFF2-40B4-BE49-F238E27FC236}">
                  <a16:creationId xmlns:a16="http://schemas.microsoft.com/office/drawing/2014/main" id="{F01347B3-9EE7-AF02-4B0A-FD6F39997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791" y="2730140"/>
              <a:ext cx="1626432" cy="692005"/>
            </a:xfrm>
            <a:prstGeom prst="rect">
              <a:avLst/>
            </a:prstGeom>
          </p:spPr>
        </p:pic>
        <p:sp>
          <p:nvSpPr>
            <p:cNvPr id="4" name="pole tekstowe 3">
              <a:extLst>
                <a:ext uri="{FF2B5EF4-FFF2-40B4-BE49-F238E27FC236}">
                  <a16:creationId xmlns:a16="http://schemas.microsoft.com/office/drawing/2014/main" id="{53F1CD86-DDD1-B1D2-039A-EF2DB0C11445}"/>
                </a:ext>
              </a:extLst>
            </p:cNvPr>
            <p:cNvSpPr txBox="1"/>
            <p:nvPr/>
          </p:nvSpPr>
          <p:spPr>
            <a:xfrm>
              <a:off x="8260182" y="2825188"/>
              <a:ext cx="1428609"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300" b="0" i="0" u="none" strike="noStrike" kern="1200" cap="none" spc="0" normalizeH="0" baseline="0" noProof="0" dirty="0">
                  <a:ln>
                    <a:noFill/>
                  </a:ln>
                  <a:solidFill>
                    <a:prstClr val="black"/>
                  </a:solidFill>
                  <a:effectLst/>
                  <a:uLnTx/>
                  <a:uFillTx/>
                  <a:latin typeface="Montserrat"/>
                  <a:ea typeface="+mn-ea"/>
                  <a:cs typeface="+mn-cs"/>
                </a:rPr>
                <a:t>Organizatorem spotkania jest</a:t>
              </a:r>
            </a:p>
          </p:txBody>
        </p:sp>
      </p:grpSp>
    </p:spTree>
    <p:extLst>
      <p:ext uri="{BB962C8B-B14F-4D97-AF65-F5344CB8AC3E}">
        <p14:creationId xmlns:p14="http://schemas.microsoft.com/office/powerpoint/2010/main" val="2481264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30A833-447E-384F-FF5B-5F5063380587}"/>
              </a:ext>
            </a:extLst>
          </p:cNvPr>
          <p:cNvSpPr>
            <a:spLocks noGrp="1"/>
          </p:cNvSpPr>
          <p:nvPr>
            <p:ph type="title"/>
          </p:nvPr>
        </p:nvSpPr>
        <p:spPr>
          <a:xfrm>
            <a:off x="517236" y="365125"/>
            <a:ext cx="11166764" cy="955675"/>
          </a:xfrm>
        </p:spPr>
        <p:txBody>
          <a:bodyPr>
            <a:normAutofit/>
          </a:bodyPr>
          <a:lstStyle>
            <a:lvl1pPr algn="ctr">
              <a:defRPr sz="3600" b="1">
                <a:solidFill>
                  <a:srgbClr val="173593"/>
                </a:solidFill>
              </a:defRPr>
            </a:lvl1p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9187BAD0-61CA-CDF9-FE6C-7BE718F54B62}"/>
              </a:ext>
            </a:extLst>
          </p:cNvPr>
          <p:cNvSpPr>
            <a:spLocks noGrp="1"/>
          </p:cNvSpPr>
          <p:nvPr>
            <p:ph idx="1"/>
          </p:nvPr>
        </p:nvSpPr>
        <p:spPr>
          <a:xfrm>
            <a:off x="517235" y="1468582"/>
            <a:ext cx="11166763" cy="4708381"/>
          </a:xfrm>
        </p:spPr>
        <p:txBody>
          <a:bodyPr/>
          <a:lstStyle>
            <a:lvl1pPr marL="0" indent="0" algn="just">
              <a:buNone/>
              <a:defRPr/>
            </a:lvl1pPr>
          </a:lstStyle>
          <a:p>
            <a:pPr lvl="0"/>
            <a:r>
              <a:rPr lang="pl-PL"/>
              <a:t>Kliknij, aby edytować style wzorca tekstu</a:t>
            </a:r>
          </a:p>
        </p:txBody>
      </p:sp>
      <p:sp>
        <p:nvSpPr>
          <p:cNvPr id="7" name="Symbol zastępczy numeru slajdu 5">
            <a:extLst>
              <a:ext uri="{FF2B5EF4-FFF2-40B4-BE49-F238E27FC236}">
                <a16:creationId xmlns:a16="http://schemas.microsoft.com/office/drawing/2014/main" id="{72D6D397-6B11-1885-D3AD-97D50086E242}"/>
              </a:ext>
            </a:extLst>
          </p:cNvPr>
          <p:cNvSpPr>
            <a:spLocks noGrp="1"/>
          </p:cNvSpPr>
          <p:nvPr>
            <p:ph type="sldNum" sz="quarter" idx="12"/>
          </p:nvPr>
        </p:nvSpPr>
        <p:spPr>
          <a:xfrm>
            <a:off x="9448800" y="6492875"/>
            <a:ext cx="2743200" cy="365125"/>
          </a:xfrm>
          <a:prstGeom prst="rect">
            <a:avLst/>
          </a:prstGeom>
        </p:spPr>
        <p:txBody>
          <a:bodyPr/>
          <a:lstStyle/>
          <a:p>
            <a:fld id="{FAC6EBB9-A27F-4021-9A8E-C334285B86EA}" type="slidenum">
              <a:rPr lang="pl-PL" smtClean="0"/>
              <a:t>‹#›</a:t>
            </a:fld>
            <a:endParaRPr lang="pl-PL" dirty="0"/>
          </a:p>
        </p:txBody>
      </p:sp>
    </p:spTree>
    <p:extLst>
      <p:ext uri="{BB962C8B-B14F-4D97-AF65-F5344CB8AC3E}">
        <p14:creationId xmlns:p14="http://schemas.microsoft.com/office/powerpoint/2010/main" val="237788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lko tekst">
    <p:spTree>
      <p:nvGrpSpPr>
        <p:cNvPr id="1" name=""/>
        <p:cNvGrpSpPr/>
        <p:nvPr/>
      </p:nvGrpSpPr>
      <p:grpSpPr>
        <a:xfrm>
          <a:off x="0" y="0"/>
          <a:ext cx="0" cy="0"/>
          <a:chOff x="0" y="0"/>
          <a:chExt cx="0" cy="0"/>
        </a:xfrm>
      </p:grpSpPr>
      <p:sp>
        <p:nvSpPr>
          <p:cNvPr id="7" name="Symbol zastępczy numeru slajdu 5">
            <a:extLst>
              <a:ext uri="{FF2B5EF4-FFF2-40B4-BE49-F238E27FC236}">
                <a16:creationId xmlns:a16="http://schemas.microsoft.com/office/drawing/2014/main" id="{72D6D397-6B11-1885-D3AD-97D50086E242}"/>
              </a:ext>
            </a:extLst>
          </p:cNvPr>
          <p:cNvSpPr>
            <a:spLocks noGrp="1"/>
          </p:cNvSpPr>
          <p:nvPr>
            <p:ph type="sldNum" sz="quarter" idx="12"/>
          </p:nvPr>
        </p:nvSpPr>
        <p:spPr>
          <a:xfrm>
            <a:off x="9448800" y="6492875"/>
            <a:ext cx="2743200" cy="365125"/>
          </a:xfrm>
          <a:prstGeom prst="rect">
            <a:avLst/>
          </a:prstGeom>
        </p:spPr>
        <p:txBody>
          <a:bodyPr/>
          <a:lstStyle/>
          <a:p>
            <a:fld id="{FAC6EBB9-A27F-4021-9A8E-C334285B86EA}" type="slidenum">
              <a:rPr lang="pl-PL" smtClean="0"/>
              <a:t>‹#›</a:t>
            </a:fld>
            <a:endParaRPr lang="pl-PL" dirty="0"/>
          </a:p>
        </p:txBody>
      </p:sp>
      <p:sp>
        <p:nvSpPr>
          <p:cNvPr id="6" name="Symbol zastępczy tekstu 5">
            <a:extLst>
              <a:ext uri="{FF2B5EF4-FFF2-40B4-BE49-F238E27FC236}">
                <a16:creationId xmlns:a16="http://schemas.microsoft.com/office/drawing/2014/main" id="{4925DC8D-FD5A-64BB-0A13-42FAB79F83B2}"/>
              </a:ext>
            </a:extLst>
          </p:cNvPr>
          <p:cNvSpPr>
            <a:spLocks noGrp="1"/>
          </p:cNvSpPr>
          <p:nvPr>
            <p:ph type="body" sz="quarter" idx="13"/>
          </p:nvPr>
        </p:nvSpPr>
        <p:spPr>
          <a:xfrm>
            <a:off x="526474" y="378692"/>
            <a:ext cx="11176000" cy="5745018"/>
          </a:xfrm>
        </p:spPr>
        <p:txBody>
          <a:bodyPr>
            <a:normAutofit/>
          </a:bodyPr>
          <a:lstStyle>
            <a:lvl1pPr>
              <a:defRPr sz="1800"/>
            </a:lvl1pPr>
          </a:lstStyle>
          <a:p>
            <a:pPr lvl="0"/>
            <a:r>
              <a:rPr lang="pl-PL" dirty="0"/>
              <a:t>Kliknij, aby edytować style wzorca tekstu</a:t>
            </a:r>
          </a:p>
        </p:txBody>
      </p:sp>
    </p:spTree>
    <p:extLst>
      <p:ext uri="{BB962C8B-B14F-4D97-AF65-F5344CB8AC3E}">
        <p14:creationId xmlns:p14="http://schemas.microsoft.com/office/powerpoint/2010/main" val="331930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4EAB5C-D707-92D5-7417-41852CCD6FD6}"/>
              </a:ext>
            </a:extLst>
          </p:cNvPr>
          <p:cNvSpPr>
            <a:spLocks noGrp="1"/>
          </p:cNvSpPr>
          <p:nvPr>
            <p:ph type="title"/>
          </p:nvPr>
        </p:nvSpPr>
        <p:spPr>
          <a:xfrm>
            <a:off x="831850" y="1709738"/>
            <a:ext cx="10515600" cy="2852737"/>
          </a:xfrm>
        </p:spPr>
        <p:txBody>
          <a:bodyPr anchor="ctr">
            <a:normAutofit/>
          </a:bodyPr>
          <a:lstStyle>
            <a:lvl1pPr>
              <a:defRPr sz="5000"/>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BB81484A-BB8A-0498-FEC4-E4C67FC07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621937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39BC43-6A4A-0526-D2AB-AA2F75979609}"/>
              </a:ext>
            </a:extLst>
          </p:cNvPr>
          <p:cNvSpPr>
            <a:spLocks noGrp="1"/>
          </p:cNvSpPr>
          <p:nvPr>
            <p:ph type="title"/>
          </p:nvPr>
        </p:nvSpPr>
        <p:spPr>
          <a:xfrm>
            <a:off x="517236" y="365125"/>
            <a:ext cx="11166764" cy="955675"/>
          </a:xfrm>
        </p:spPr>
        <p:txBody>
          <a:bodyPr>
            <a:normAutofit/>
          </a:bodyPr>
          <a:lstStyle>
            <a:lvl1pPr>
              <a:defRPr sz="3000"/>
            </a:lvl1p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2C06E259-1BE3-8C65-9C31-E714C29C898F}"/>
              </a:ext>
            </a:extLst>
          </p:cNvPr>
          <p:cNvSpPr>
            <a:spLocks noGrp="1"/>
          </p:cNvSpPr>
          <p:nvPr>
            <p:ph sz="half" idx="1"/>
          </p:nvPr>
        </p:nvSpPr>
        <p:spPr>
          <a:xfrm>
            <a:off x="517236" y="1560946"/>
            <a:ext cx="5502564" cy="4664364"/>
          </a:xfrm>
        </p:spPr>
        <p:txBody>
          <a:bodyPr>
            <a:normAutofit/>
          </a:bodyPr>
          <a:lstStyle>
            <a:lvl1pPr>
              <a:defRPr sz="2000"/>
            </a:lvl1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474F746-FB69-A7FF-A122-3A22A5B20A78}"/>
              </a:ext>
            </a:extLst>
          </p:cNvPr>
          <p:cNvSpPr>
            <a:spLocks noGrp="1"/>
          </p:cNvSpPr>
          <p:nvPr>
            <p:ph sz="half" idx="2"/>
          </p:nvPr>
        </p:nvSpPr>
        <p:spPr>
          <a:xfrm>
            <a:off x="6172200" y="1560946"/>
            <a:ext cx="5511800" cy="4664364"/>
          </a:xfrm>
        </p:spPr>
        <p:txBody>
          <a:bodyPr>
            <a:normAutofit/>
          </a:bodyPr>
          <a:lstStyle>
            <a:lvl1pPr>
              <a:defRPr sz="2000"/>
            </a:lvl1pPr>
          </a:lstStyle>
          <a:p>
            <a:pPr lvl="0"/>
            <a:r>
              <a:rPr lang="pl-PL"/>
              <a:t>Kliknij, aby edytować style wzorca tekstu</a:t>
            </a:r>
          </a:p>
        </p:txBody>
      </p:sp>
      <p:sp>
        <p:nvSpPr>
          <p:cNvPr id="7" name="Symbol zastępczy numeru slajdu 6">
            <a:extLst>
              <a:ext uri="{FF2B5EF4-FFF2-40B4-BE49-F238E27FC236}">
                <a16:creationId xmlns:a16="http://schemas.microsoft.com/office/drawing/2014/main" id="{D6BD837D-9D9E-2AAD-8CDF-F2B93B86DDC1}"/>
              </a:ext>
            </a:extLst>
          </p:cNvPr>
          <p:cNvSpPr>
            <a:spLocks noGrp="1"/>
          </p:cNvSpPr>
          <p:nvPr>
            <p:ph type="sldNum" sz="quarter" idx="12"/>
          </p:nvPr>
        </p:nvSpPr>
        <p:spPr>
          <a:xfrm>
            <a:off x="9448800" y="6492875"/>
            <a:ext cx="2743200" cy="365125"/>
          </a:xfrm>
          <a:prstGeom prst="rect">
            <a:avLst/>
          </a:prstGeom>
        </p:spPr>
        <p:txBody>
          <a:bodyPr/>
          <a:lstStyle/>
          <a:p>
            <a:fld id="{54944CEE-4898-4874-BC11-3702BE6D6B3E}" type="slidenum">
              <a:rPr lang="pl-PL" smtClean="0"/>
              <a:t>‹#›</a:t>
            </a:fld>
            <a:endParaRPr lang="pl-PL" dirty="0"/>
          </a:p>
        </p:txBody>
      </p:sp>
    </p:spTree>
    <p:extLst>
      <p:ext uri="{BB962C8B-B14F-4D97-AF65-F5344CB8AC3E}">
        <p14:creationId xmlns:p14="http://schemas.microsoft.com/office/powerpoint/2010/main" val="352568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99A96-3406-F8C8-506F-B0614BC0CF55}"/>
              </a:ext>
            </a:extLst>
          </p:cNvPr>
          <p:cNvSpPr>
            <a:spLocks noGrp="1"/>
          </p:cNvSpPr>
          <p:nvPr>
            <p:ph type="title"/>
          </p:nvPr>
        </p:nvSpPr>
        <p:spPr>
          <a:xfrm>
            <a:off x="517235" y="365126"/>
            <a:ext cx="11185237" cy="724766"/>
          </a:xfrm>
        </p:spPr>
        <p:txBody>
          <a:bodyPr>
            <a:normAutofit/>
          </a:bodyPr>
          <a:lstStyle>
            <a:lvl1pPr>
              <a:defRPr sz="3000"/>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DC93BF22-92C9-A2A0-350F-BB414299B28F}"/>
              </a:ext>
            </a:extLst>
          </p:cNvPr>
          <p:cNvSpPr>
            <a:spLocks noGrp="1"/>
          </p:cNvSpPr>
          <p:nvPr>
            <p:ph type="body" idx="1"/>
          </p:nvPr>
        </p:nvSpPr>
        <p:spPr>
          <a:xfrm>
            <a:off x="517236" y="1468871"/>
            <a:ext cx="5477163" cy="823912"/>
          </a:xfrm>
          <a:solidFill>
            <a:srgbClr val="F3F4FA"/>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21F5DDA3-0591-7639-5A75-C73776439156}"/>
              </a:ext>
            </a:extLst>
          </p:cNvPr>
          <p:cNvSpPr>
            <a:spLocks noGrp="1"/>
          </p:cNvSpPr>
          <p:nvPr>
            <p:ph sz="half" idx="2"/>
          </p:nvPr>
        </p:nvSpPr>
        <p:spPr>
          <a:xfrm>
            <a:off x="517236" y="2292783"/>
            <a:ext cx="5477163" cy="3960234"/>
          </a:xfrm>
        </p:spPr>
        <p:txBody>
          <a:bodyPr>
            <a:normAutofit/>
          </a:bodyPr>
          <a:lstStyle>
            <a:lvl1pPr>
              <a:defRPr sz="1800"/>
            </a:lvl1pPr>
          </a:lstStyle>
          <a:p>
            <a:pPr lvl="0"/>
            <a:r>
              <a:rPr lang="pl-PL"/>
              <a:t>Kliknij, aby edytować style wzorca tekstu</a:t>
            </a:r>
          </a:p>
        </p:txBody>
      </p:sp>
      <p:sp>
        <p:nvSpPr>
          <p:cNvPr id="5" name="Symbol zastępczy tekstu 4">
            <a:extLst>
              <a:ext uri="{FF2B5EF4-FFF2-40B4-BE49-F238E27FC236}">
                <a16:creationId xmlns:a16="http://schemas.microsoft.com/office/drawing/2014/main" id="{38231A54-2A80-F2C5-6232-B06A2DD503B9}"/>
              </a:ext>
            </a:extLst>
          </p:cNvPr>
          <p:cNvSpPr>
            <a:spLocks noGrp="1"/>
          </p:cNvSpPr>
          <p:nvPr>
            <p:ph type="body" sz="quarter" idx="3"/>
          </p:nvPr>
        </p:nvSpPr>
        <p:spPr>
          <a:xfrm>
            <a:off x="6197602" y="1468871"/>
            <a:ext cx="5504869" cy="823912"/>
          </a:xfrm>
          <a:solidFill>
            <a:srgbClr val="F3F4FA"/>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06E449D-EFC9-C04D-C07F-3AC3034DF990}"/>
              </a:ext>
            </a:extLst>
          </p:cNvPr>
          <p:cNvSpPr>
            <a:spLocks noGrp="1"/>
          </p:cNvSpPr>
          <p:nvPr>
            <p:ph sz="quarter" idx="4"/>
          </p:nvPr>
        </p:nvSpPr>
        <p:spPr>
          <a:xfrm>
            <a:off x="6197602" y="2292782"/>
            <a:ext cx="5504869" cy="3960235"/>
          </a:xfrm>
        </p:spPr>
        <p:txBody>
          <a:bodyPr>
            <a:normAutofit/>
          </a:bodyPr>
          <a:lstStyle>
            <a:lvl1pPr>
              <a:defRPr sz="1800"/>
            </a:lvl1pPr>
          </a:lstStyle>
          <a:p>
            <a:pPr lvl="0"/>
            <a:r>
              <a:rPr lang="pl-PL"/>
              <a:t>Kliknij, aby edytować style wzorca tekstu</a:t>
            </a:r>
          </a:p>
        </p:txBody>
      </p:sp>
      <p:sp>
        <p:nvSpPr>
          <p:cNvPr id="9" name="Symbol zastępczy numeru slajdu 8">
            <a:extLst>
              <a:ext uri="{FF2B5EF4-FFF2-40B4-BE49-F238E27FC236}">
                <a16:creationId xmlns:a16="http://schemas.microsoft.com/office/drawing/2014/main" id="{9C57564B-8FCE-C56F-F2C0-64510382597D}"/>
              </a:ext>
            </a:extLst>
          </p:cNvPr>
          <p:cNvSpPr>
            <a:spLocks noGrp="1"/>
          </p:cNvSpPr>
          <p:nvPr>
            <p:ph type="sldNum" sz="quarter" idx="12"/>
          </p:nvPr>
        </p:nvSpPr>
        <p:spPr>
          <a:xfrm>
            <a:off x="9448800" y="6492875"/>
            <a:ext cx="2743200" cy="365125"/>
          </a:xfrm>
          <a:prstGeom prst="rect">
            <a:avLst/>
          </a:prstGeom>
        </p:spPr>
        <p:txBody>
          <a:bodyPr/>
          <a:lstStyle/>
          <a:p>
            <a:fld id="{54944CEE-4898-4874-BC11-3702BE6D6B3E}" type="slidenum">
              <a:rPr lang="pl-PL" smtClean="0"/>
              <a:t>‹#›</a:t>
            </a:fld>
            <a:endParaRPr lang="pl-PL"/>
          </a:p>
        </p:txBody>
      </p:sp>
    </p:spTree>
    <p:extLst>
      <p:ext uri="{BB962C8B-B14F-4D97-AF65-F5344CB8AC3E}">
        <p14:creationId xmlns:p14="http://schemas.microsoft.com/office/powerpoint/2010/main" val="4043786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55AF6-0175-E849-D86A-160895EA8A73}"/>
              </a:ext>
            </a:extLst>
          </p:cNvPr>
          <p:cNvSpPr>
            <a:spLocks noGrp="1"/>
          </p:cNvSpPr>
          <p:nvPr>
            <p:ph type="title"/>
          </p:nvPr>
        </p:nvSpPr>
        <p:spPr>
          <a:xfrm>
            <a:off x="512618" y="2103437"/>
            <a:ext cx="11166764" cy="1628054"/>
          </a:xfrm>
        </p:spPr>
        <p:txBody>
          <a:bodyPr/>
          <a:lstStyle/>
          <a:p>
            <a:r>
              <a:rPr lang="pl-PL"/>
              <a:t>Kliknij, aby edytować styl</a:t>
            </a:r>
            <a:endParaRPr lang="pl-PL" dirty="0"/>
          </a:p>
        </p:txBody>
      </p:sp>
    </p:spTree>
    <p:extLst>
      <p:ext uri="{BB962C8B-B14F-4D97-AF65-F5344CB8AC3E}">
        <p14:creationId xmlns:p14="http://schemas.microsoft.com/office/powerpoint/2010/main" val="266231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z paskiem">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DE6EBE2-DC52-88C3-5917-CC103424B17A}"/>
              </a:ext>
            </a:extLst>
          </p:cNvPr>
          <p:cNvSpPr>
            <a:spLocks noGrp="1"/>
          </p:cNvSpPr>
          <p:nvPr>
            <p:ph type="sldNum" sz="quarter" idx="12"/>
          </p:nvPr>
        </p:nvSpPr>
        <p:spPr>
          <a:xfrm>
            <a:off x="9448800" y="6492875"/>
            <a:ext cx="2743200" cy="365125"/>
          </a:xfrm>
          <a:prstGeom prst="rect">
            <a:avLst/>
          </a:prstGeom>
        </p:spPr>
        <p:txBody>
          <a:bodyPr/>
          <a:lstStyle/>
          <a:p>
            <a:fld id="{54944CEE-4898-4874-BC11-3702BE6D6B3E}" type="slidenum">
              <a:rPr lang="pl-PL" smtClean="0"/>
              <a:t>‹#›</a:t>
            </a:fld>
            <a:endParaRPr lang="pl-PL"/>
          </a:p>
        </p:txBody>
      </p:sp>
    </p:spTree>
    <p:extLst>
      <p:ext uri="{BB962C8B-B14F-4D97-AF65-F5344CB8AC3E}">
        <p14:creationId xmlns:p14="http://schemas.microsoft.com/office/powerpoint/2010/main" val="383175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84CE1E8-6F17-4ECE-A4FC-66D016C3CF9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308958CC-B3D1-4803-BAE9-8A7731DA0ADD}"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3506FCA3-8013-4812-9695-909D2782C91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3256BAD7-892A-4016-BE49-68EBD07CF6D9}"/>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C1D1A317-BAA5-4FA1-8C76-726CCEF83667}" type="slidenum">
              <a:rPr lang="pl-PL" smtClean="0"/>
              <a:pPr>
                <a:defRPr/>
              </a:pPr>
              <a:t>‹#›</a:t>
            </a:fld>
            <a:endParaRPr lang="pl-PL" dirty="0"/>
          </a:p>
        </p:txBody>
      </p:sp>
    </p:spTree>
    <p:extLst>
      <p:ext uri="{BB962C8B-B14F-4D97-AF65-F5344CB8AC3E}">
        <p14:creationId xmlns:p14="http://schemas.microsoft.com/office/powerpoint/2010/main" val="2234839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86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24CFCDCC-21C8-B156-CEC6-D352147B590A}"/>
              </a:ext>
            </a:extLst>
          </p:cNvPr>
          <p:cNvSpPr/>
          <p:nvPr userDrawn="1"/>
        </p:nvSpPr>
        <p:spPr>
          <a:xfrm>
            <a:off x="17971" y="0"/>
            <a:ext cx="6096000" cy="6858000"/>
          </a:xfrm>
          <a:prstGeom prst="rect">
            <a:avLst/>
          </a:prstGeom>
          <a:solidFill>
            <a:srgbClr val="F3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Obraz 15">
            <a:extLst>
              <a:ext uri="{FF2B5EF4-FFF2-40B4-BE49-F238E27FC236}">
                <a16:creationId xmlns:a16="http://schemas.microsoft.com/office/drawing/2014/main" id="{5C2B106B-0685-5B87-0EC3-4C9FE7E52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98" y="2205183"/>
            <a:ext cx="5037667" cy="512617"/>
          </a:xfrm>
          <a:prstGeom prst="rect">
            <a:avLst/>
          </a:prstGeom>
        </p:spPr>
      </p:pic>
      <p:pic>
        <p:nvPicPr>
          <p:cNvPr id="20" name="Obraz 19">
            <a:extLst>
              <a:ext uri="{FF2B5EF4-FFF2-40B4-BE49-F238E27FC236}">
                <a16:creationId xmlns:a16="http://schemas.microsoft.com/office/drawing/2014/main" id="{A91C3743-C866-B5F4-5214-F6C0D5AEB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4451" y="3039533"/>
            <a:ext cx="2595562" cy="258206"/>
          </a:xfrm>
          <a:prstGeom prst="rect">
            <a:avLst/>
          </a:prstGeom>
        </p:spPr>
      </p:pic>
      <p:pic>
        <p:nvPicPr>
          <p:cNvPr id="30" name="Obraz 29">
            <a:extLst>
              <a:ext uri="{FF2B5EF4-FFF2-40B4-BE49-F238E27FC236}">
                <a16:creationId xmlns:a16="http://schemas.microsoft.com/office/drawing/2014/main" id="{1D311B3A-9760-A710-CB61-A56739B01F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7696" y="2205182"/>
            <a:ext cx="4716971" cy="2447636"/>
          </a:xfrm>
          <a:prstGeom prst="rect">
            <a:avLst/>
          </a:prstGeom>
        </p:spPr>
      </p:pic>
      <p:pic>
        <p:nvPicPr>
          <p:cNvPr id="2" name="Obraz 1">
            <a:extLst>
              <a:ext uri="{FF2B5EF4-FFF2-40B4-BE49-F238E27FC236}">
                <a16:creationId xmlns:a16="http://schemas.microsoft.com/office/drawing/2014/main" id="{969FF6AD-FB12-D634-F181-9987C76253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36106" y="3459923"/>
            <a:ext cx="1832249" cy="692005"/>
          </a:xfrm>
          <a:prstGeom prst="rect">
            <a:avLst/>
          </a:prstGeom>
        </p:spPr>
      </p:pic>
    </p:spTree>
    <p:extLst>
      <p:ext uri="{BB962C8B-B14F-4D97-AF65-F5344CB8AC3E}">
        <p14:creationId xmlns:p14="http://schemas.microsoft.com/office/powerpoint/2010/main" val="1042265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DB1C1E-49A0-AA49-C215-B4F25A9A798F}"/>
              </a:ext>
            </a:extLst>
          </p:cNvPr>
          <p:cNvSpPr>
            <a:spLocks noGrp="1"/>
          </p:cNvSpPr>
          <p:nvPr>
            <p:ph type="title"/>
          </p:nvPr>
        </p:nvSpPr>
        <p:spPr>
          <a:xfrm>
            <a:off x="535710" y="457200"/>
            <a:ext cx="4236316" cy="1600200"/>
          </a:xfrm>
        </p:spPr>
        <p:txBody>
          <a:bodyPr anchor="ctr">
            <a:normAutofit/>
          </a:bodyPr>
          <a:lstStyle>
            <a:lvl1pPr>
              <a:defRPr sz="3000"/>
            </a:lvl1p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7C24B511-CC64-A843-9A34-47501976769B}"/>
              </a:ext>
            </a:extLst>
          </p:cNvPr>
          <p:cNvSpPr>
            <a:spLocks noGrp="1"/>
          </p:cNvSpPr>
          <p:nvPr>
            <p:ph idx="1"/>
          </p:nvPr>
        </p:nvSpPr>
        <p:spPr>
          <a:xfrm>
            <a:off x="5183188" y="987425"/>
            <a:ext cx="6473102" cy="4873625"/>
          </a:xfrm>
        </p:spPr>
        <p:txBody>
          <a:bodyPr>
            <a:normAutofit/>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p:txBody>
      </p:sp>
      <p:sp>
        <p:nvSpPr>
          <p:cNvPr id="4" name="Symbol zastępczy tekstu 3">
            <a:extLst>
              <a:ext uri="{FF2B5EF4-FFF2-40B4-BE49-F238E27FC236}">
                <a16:creationId xmlns:a16="http://schemas.microsoft.com/office/drawing/2014/main" id="{8B595DE8-ADC9-68DE-CB5C-4DAEDC5C3BCD}"/>
              </a:ext>
            </a:extLst>
          </p:cNvPr>
          <p:cNvSpPr>
            <a:spLocks noGrp="1"/>
          </p:cNvSpPr>
          <p:nvPr>
            <p:ph type="body" sz="half" idx="2"/>
          </p:nvPr>
        </p:nvSpPr>
        <p:spPr>
          <a:xfrm>
            <a:off x="535710" y="2057400"/>
            <a:ext cx="42363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7" name="Symbol zastępczy numeru slajdu 6">
            <a:extLst>
              <a:ext uri="{FF2B5EF4-FFF2-40B4-BE49-F238E27FC236}">
                <a16:creationId xmlns:a16="http://schemas.microsoft.com/office/drawing/2014/main" id="{159E64C2-9C03-F0A7-919F-693BE722CB1A}"/>
              </a:ext>
            </a:extLst>
          </p:cNvPr>
          <p:cNvSpPr>
            <a:spLocks noGrp="1"/>
          </p:cNvSpPr>
          <p:nvPr>
            <p:ph type="sldNum" sz="quarter" idx="12"/>
          </p:nvPr>
        </p:nvSpPr>
        <p:spPr>
          <a:xfrm>
            <a:off x="9448800" y="6492875"/>
            <a:ext cx="2743200" cy="365125"/>
          </a:xfrm>
          <a:prstGeom prst="rect">
            <a:avLst/>
          </a:prstGeom>
        </p:spPr>
        <p:txBody>
          <a:bodyPr/>
          <a:lstStyle/>
          <a:p>
            <a:fld id="{54944CEE-4898-4874-BC11-3702BE6D6B3E}" type="slidenum">
              <a:rPr lang="pl-PL" smtClean="0"/>
              <a:t>‹#›</a:t>
            </a:fld>
            <a:endParaRPr lang="pl-PL"/>
          </a:p>
        </p:txBody>
      </p:sp>
    </p:spTree>
    <p:extLst>
      <p:ext uri="{BB962C8B-B14F-4D97-AF65-F5344CB8AC3E}">
        <p14:creationId xmlns:p14="http://schemas.microsoft.com/office/powerpoint/2010/main" val="427567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B28087-F244-BAAC-13CC-274B84E27FF3}"/>
              </a:ext>
            </a:extLst>
          </p:cNvPr>
          <p:cNvSpPr>
            <a:spLocks noGrp="1"/>
          </p:cNvSpPr>
          <p:nvPr>
            <p:ph type="title"/>
          </p:nvPr>
        </p:nvSpPr>
        <p:spPr>
          <a:xfrm>
            <a:off x="517236" y="457200"/>
            <a:ext cx="4254789" cy="1600200"/>
          </a:xfrm>
        </p:spPr>
        <p:txBody>
          <a:bodyPr anchor="ctr">
            <a:normAutofit/>
          </a:bodyPr>
          <a:lstStyle>
            <a:lvl1pPr>
              <a:defRPr sz="3000"/>
            </a:lvl1pPr>
          </a:lstStyle>
          <a:p>
            <a:r>
              <a:rPr lang="pl-PL"/>
              <a:t>Kliknij, aby edytować styl</a:t>
            </a:r>
            <a:endParaRPr lang="pl-PL" dirty="0"/>
          </a:p>
        </p:txBody>
      </p:sp>
      <p:sp>
        <p:nvSpPr>
          <p:cNvPr id="3" name="Symbol zastępczy obrazu 2">
            <a:extLst>
              <a:ext uri="{FF2B5EF4-FFF2-40B4-BE49-F238E27FC236}">
                <a16:creationId xmlns:a16="http://schemas.microsoft.com/office/drawing/2014/main" id="{2E3FF77D-ED66-1C54-EBCD-0C8030381149}"/>
              </a:ext>
            </a:extLst>
          </p:cNvPr>
          <p:cNvSpPr>
            <a:spLocks noGrp="1"/>
          </p:cNvSpPr>
          <p:nvPr>
            <p:ph type="pic" idx="1"/>
          </p:nvPr>
        </p:nvSpPr>
        <p:spPr>
          <a:xfrm>
            <a:off x="5183188" y="987425"/>
            <a:ext cx="649157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a:extLst>
              <a:ext uri="{FF2B5EF4-FFF2-40B4-BE49-F238E27FC236}">
                <a16:creationId xmlns:a16="http://schemas.microsoft.com/office/drawing/2014/main" id="{C173FAEA-4421-A999-E011-9BE9690CA775}"/>
              </a:ext>
            </a:extLst>
          </p:cNvPr>
          <p:cNvSpPr>
            <a:spLocks noGrp="1"/>
          </p:cNvSpPr>
          <p:nvPr>
            <p:ph type="body" sz="half" idx="2"/>
          </p:nvPr>
        </p:nvSpPr>
        <p:spPr>
          <a:xfrm>
            <a:off x="517236" y="2057400"/>
            <a:ext cx="42547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7" name="Symbol zastępczy numeru slajdu 6">
            <a:extLst>
              <a:ext uri="{FF2B5EF4-FFF2-40B4-BE49-F238E27FC236}">
                <a16:creationId xmlns:a16="http://schemas.microsoft.com/office/drawing/2014/main" id="{DA5A6C9E-763F-2CD3-6801-1E91B716AA5B}"/>
              </a:ext>
            </a:extLst>
          </p:cNvPr>
          <p:cNvSpPr>
            <a:spLocks noGrp="1"/>
          </p:cNvSpPr>
          <p:nvPr>
            <p:ph type="sldNum" sz="quarter" idx="12"/>
          </p:nvPr>
        </p:nvSpPr>
        <p:spPr>
          <a:xfrm>
            <a:off x="9448800" y="6492875"/>
            <a:ext cx="2743200" cy="365125"/>
          </a:xfrm>
          <a:prstGeom prst="rect">
            <a:avLst/>
          </a:prstGeom>
        </p:spPr>
        <p:txBody>
          <a:bodyPr/>
          <a:lstStyle/>
          <a:p>
            <a:fld id="{54944CEE-4898-4874-BC11-3702BE6D6B3E}" type="slidenum">
              <a:rPr lang="pl-PL" smtClean="0"/>
              <a:t>‹#›</a:t>
            </a:fld>
            <a:endParaRPr lang="pl-PL"/>
          </a:p>
        </p:txBody>
      </p:sp>
    </p:spTree>
    <p:extLst>
      <p:ext uri="{BB962C8B-B14F-4D97-AF65-F5344CB8AC3E}">
        <p14:creationId xmlns:p14="http://schemas.microsoft.com/office/powerpoint/2010/main" val="2029287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3761333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84CE1E8-6F17-4ECE-A4FC-66D016C3CF9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308958CC-B3D1-4803-BAE9-8A7731DA0ADD}"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3506FCA3-8013-4812-9695-909D2782C91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3256BAD7-892A-4016-BE49-68EBD07CF6D9}"/>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C1D1A317-BAA5-4FA1-8C76-726CCEF83667}" type="slidenum">
              <a:rPr lang="pl-PL" smtClean="0"/>
              <a:pPr>
                <a:defRPr/>
              </a:pPr>
              <a:t>‹#›</a:t>
            </a:fld>
            <a:endParaRPr lang="pl-PL" dirty="0"/>
          </a:p>
        </p:txBody>
      </p:sp>
    </p:spTree>
    <p:extLst>
      <p:ext uri="{BB962C8B-B14F-4D97-AF65-F5344CB8AC3E}">
        <p14:creationId xmlns:p14="http://schemas.microsoft.com/office/powerpoint/2010/main" val="23443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485F10C-4C20-4079-A8DF-D39B6C9EBFB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05343D06-BD6B-4522-88CE-BD4BDF7F4DC2}"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E0C14601-7C7C-407F-9FEB-C4D5A32980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3E8AE1A9-35C7-445E-BA69-8BA45BDEF07F}"/>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E0F453B5-CB12-4CD9-B5B7-4FF4FA8FD927}" type="slidenum">
              <a:rPr lang="pl-PL" smtClean="0"/>
              <a:pPr>
                <a:defRPr/>
              </a:pPr>
              <a:t>‹#›</a:t>
            </a:fld>
            <a:endParaRPr lang="pl-PL" dirty="0"/>
          </a:p>
        </p:txBody>
      </p:sp>
    </p:spTree>
    <p:extLst>
      <p:ext uri="{BB962C8B-B14F-4D97-AF65-F5344CB8AC3E}">
        <p14:creationId xmlns:p14="http://schemas.microsoft.com/office/powerpoint/2010/main" val="22297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F20A949-4CE3-48CF-94CB-832188D460B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A16616C7-7156-47B4-8788-3F5A96AEF64E}"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1450ABA0-97C8-4D33-82B0-A7102672B34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CDAE6DA7-2E14-495D-9375-1C82ED821F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40A47163-9CA8-4736-940C-76208454305C}" type="slidenum">
              <a:rPr lang="pl-PL" smtClean="0"/>
              <a:pPr>
                <a:defRPr/>
              </a:pPr>
              <a:t>‹#›</a:t>
            </a:fld>
            <a:endParaRPr lang="pl-PL" dirty="0"/>
          </a:p>
        </p:txBody>
      </p:sp>
    </p:spTree>
    <p:extLst>
      <p:ext uri="{BB962C8B-B14F-4D97-AF65-F5344CB8AC3E}">
        <p14:creationId xmlns:p14="http://schemas.microsoft.com/office/powerpoint/2010/main" val="3912794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52CAC4D-1C32-4AA7-8D02-F76F26E8A40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B186812A-A47A-40AF-ADE2-2E6F91E542E0}" type="datetimeFigureOut">
              <a:rPr lang="pl-PL" smtClean="0"/>
              <a:pPr>
                <a:defRPr/>
              </a:pPr>
              <a:t>26.09.2023</a:t>
            </a:fld>
            <a:endParaRPr lang="pl-PL" dirty="0"/>
          </a:p>
        </p:txBody>
      </p:sp>
      <p:sp>
        <p:nvSpPr>
          <p:cNvPr id="8" name="Symbol zastępczy stopki 7">
            <a:extLst>
              <a:ext uri="{FF2B5EF4-FFF2-40B4-BE49-F238E27FC236}">
                <a16:creationId xmlns:a16="http://schemas.microsoft.com/office/drawing/2014/main" id="{3E36701F-D6AD-4828-AD5D-F15AEEBC324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9" name="Symbol zastępczy numeru slajdu 8">
            <a:extLst>
              <a:ext uri="{FF2B5EF4-FFF2-40B4-BE49-F238E27FC236}">
                <a16:creationId xmlns:a16="http://schemas.microsoft.com/office/drawing/2014/main" id="{9A5C5994-FCBF-4312-A61C-ED46C9CE737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5A105C2-4EDD-44CC-BCF4-F274E1DAC041}" type="slidenum">
              <a:rPr lang="pl-PL" smtClean="0"/>
              <a:pPr>
                <a:defRPr/>
              </a:pPr>
              <a:t>‹#›</a:t>
            </a:fld>
            <a:endParaRPr lang="pl-PL" dirty="0"/>
          </a:p>
        </p:txBody>
      </p:sp>
    </p:spTree>
    <p:extLst>
      <p:ext uri="{BB962C8B-B14F-4D97-AF65-F5344CB8AC3E}">
        <p14:creationId xmlns:p14="http://schemas.microsoft.com/office/powerpoint/2010/main" val="223637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7312970-0BE8-4C78-9480-64F55E3127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C8CB4BBD-8088-4B21-8CE8-6839B60BA910}" type="datetimeFigureOut">
              <a:rPr lang="pl-PL" smtClean="0"/>
              <a:pPr>
                <a:defRPr/>
              </a:pPr>
              <a:t>26.09.2023</a:t>
            </a:fld>
            <a:endParaRPr lang="pl-PL" dirty="0"/>
          </a:p>
        </p:txBody>
      </p:sp>
      <p:sp>
        <p:nvSpPr>
          <p:cNvPr id="4" name="Symbol zastępczy stopki 3">
            <a:extLst>
              <a:ext uri="{FF2B5EF4-FFF2-40B4-BE49-F238E27FC236}">
                <a16:creationId xmlns:a16="http://schemas.microsoft.com/office/drawing/2014/main" id="{31213E3A-6C25-4D09-B709-20B5F9FC7D4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5" name="Symbol zastępczy numeru slajdu 4">
            <a:extLst>
              <a:ext uri="{FF2B5EF4-FFF2-40B4-BE49-F238E27FC236}">
                <a16:creationId xmlns:a16="http://schemas.microsoft.com/office/drawing/2014/main" id="{2E855FA9-ED30-46D0-9141-5A7B8672A9E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B3C451D3-5BF9-4524-B512-C279C44C91A6}" type="slidenum">
              <a:rPr lang="pl-PL" smtClean="0"/>
              <a:pPr>
                <a:defRPr/>
              </a:pPr>
              <a:t>‹#›</a:t>
            </a:fld>
            <a:endParaRPr lang="pl-PL" dirty="0"/>
          </a:p>
        </p:txBody>
      </p:sp>
    </p:spTree>
    <p:extLst>
      <p:ext uri="{BB962C8B-B14F-4D97-AF65-F5344CB8AC3E}">
        <p14:creationId xmlns:p14="http://schemas.microsoft.com/office/powerpoint/2010/main" val="380815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485F10C-4C20-4079-A8DF-D39B6C9EBFB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05343D06-BD6B-4522-88CE-BD4BDF7F4DC2}"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E0C14601-7C7C-407F-9FEB-C4D5A32980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3E8AE1A9-35C7-445E-BA69-8BA45BDEF07F}"/>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E0F453B5-CB12-4CD9-B5B7-4FF4FA8FD927}" type="slidenum">
              <a:rPr lang="pl-PL" smtClean="0"/>
              <a:pPr>
                <a:defRPr/>
              </a:pPr>
              <a:t>‹#›</a:t>
            </a:fld>
            <a:endParaRPr lang="pl-PL" dirty="0"/>
          </a:p>
        </p:txBody>
      </p:sp>
    </p:spTree>
    <p:extLst>
      <p:ext uri="{BB962C8B-B14F-4D97-AF65-F5344CB8AC3E}">
        <p14:creationId xmlns:p14="http://schemas.microsoft.com/office/powerpoint/2010/main" val="1156565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5C14F6C-5F22-4DDB-8FE8-B7716F1BDAB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9C987DCD-D71D-4848-B558-44924ED84A41}" type="datetimeFigureOut">
              <a:rPr lang="pl-PL" smtClean="0"/>
              <a:pPr>
                <a:defRPr/>
              </a:pPr>
              <a:t>26.09.2023</a:t>
            </a:fld>
            <a:endParaRPr lang="pl-PL" dirty="0"/>
          </a:p>
        </p:txBody>
      </p:sp>
      <p:sp>
        <p:nvSpPr>
          <p:cNvPr id="3" name="Symbol zastępczy stopki 2">
            <a:extLst>
              <a:ext uri="{FF2B5EF4-FFF2-40B4-BE49-F238E27FC236}">
                <a16:creationId xmlns:a16="http://schemas.microsoft.com/office/drawing/2014/main" id="{BD06629E-CE89-40CE-8C32-218D1256FBA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4" name="Symbol zastępczy numeru slajdu 3">
            <a:extLst>
              <a:ext uri="{FF2B5EF4-FFF2-40B4-BE49-F238E27FC236}">
                <a16:creationId xmlns:a16="http://schemas.microsoft.com/office/drawing/2014/main" id="{1DBE1BD3-302D-4E64-870C-D8CB5D1B83D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F53D79A-113D-4982-8147-A9297FFCBBA1}" type="slidenum">
              <a:rPr lang="pl-PL" smtClean="0"/>
              <a:pPr>
                <a:defRPr/>
              </a:pPr>
              <a:t>‹#›</a:t>
            </a:fld>
            <a:endParaRPr lang="pl-PL" dirty="0"/>
          </a:p>
        </p:txBody>
      </p:sp>
    </p:spTree>
    <p:extLst>
      <p:ext uri="{BB962C8B-B14F-4D97-AF65-F5344CB8AC3E}">
        <p14:creationId xmlns:p14="http://schemas.microsoft.com/office/powerpoint/2010/main" val="894577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B469E50-E6AB-4A7D-8ABB-3117163F159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F208D950-2398-46C3-8C3F-DE0D51E423EE}"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3AB80FAB-F33E-46D9-B525-6AD05942B92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EE8A7CB2-B178-4986-B12B-3BAC6E725C5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3C5009A-C9AF-4B6D-9EF5-F43389BFA687}" type="slidenum">
              <a:rPr lang="pl-PL" smtClean="0"/>
              <a:pPr>
                <a:defRPr/>
              </a:pPr>
              <a:t>‹#›</a:t>
            </a:fld>
            <a:endParaRPr lang="pl-PL" dirty="0"/>
          </a:p>
        </p:txBody>
      </p:sp>
    </p:spTree>
    <p:extLst>
      <p:ext uri="{BB962C8B-B14F-4D97-AF65-F5344CB8AC3E}">
        <p14:creationId xmlns:p14="http://schemas.microsoft.com/office/powerpoint/2010/main" val="485017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8C0C678-5ADA-41EF-95E3-2671EDF07CA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76BEE90C-3696-41A9-8E33-C32798E82A05}"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E412980A-6FF0-4209-A254-9A7CFBF3A56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E0965C9D-1E54-4977-A0D4-28104AD701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7C0DD6E1-CABA-4822-8C23-34C38F34D4CE}" type="slidenum">
              <a:rPr lang="pl-PL" smtClean="0"/>
              <a:pPr>
                <a:defRPr/>
              </a:pPr>
              <a:t>‹#›</a:t>
            </a:fld>
            <a:endParaRPr lang="pl-PL" dirty="0"/>
          </a:p>
        </p:txBody>
      </p:sp>
    </p:spTree>
    <p:extLst>
      <p:ext uri="{BB962C8B-B14F-4D97-AF65-F5344CB8AC3E}">
        <p14:creationId xmlns:p14="http://schemas.microsoft.com/office/powerpoint/2010/main" val="1696435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515DE1E-3CB1-40E7-B806-7E4694D861F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A3246791-8398-47C6-B419-77A9073957FE}"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776259F9-E624-43EC-A7DE-BA759E444DB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5B673B7B-8A77-4A3E-B12C-FD4EB1F0762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8AFF55E1-046B-451C-915C-1A4F0A6D5864}" type="slidenum">
              <a:rPr lang="pl-PL" smtClean="0"/>
              <a:pPr>
                <a:defRPr/>
              </a:pPr>
              <a:t>‹#›</a:t>
            </a:fld>
            <a:endParaRPr lang="pl-PL" dirty="0"/>
          </a:p>
        </p:txBody>
      </p:sp>
    </p:spTree>
    <p:extLst>
      <p:ext uri="{BB962C8B-B14F-4D97-AF65-F5344CB8AC3E}">
        <p14:creationId xmlns:p14="http://schemas.microsoft.com/office/powerpoint/2010/main" val="3178790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D5F40D9-6FBD-4EE2-BF14-BDB710E8DCB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D02F0C1D-40D7-49BF-8D24-159A40607A34}" type="datetimeFigureOut">
              <a:rPr lang="pl-PL" smtClean="0"/>
              <a:pPr>
                <a:defRPr/>
              </a:pPr>
              <a:t>26.09.2023</a:t>
            </a:fld>
            <a:endParaRPr lang="pl-PL" dirty="0"/>
          </a:p>
        </p:txBody>
      </p:sp>
      <p:sp>
        <p:nvSpPr>
          <p:cNvPr id="5" name="Symbol zastępczy stopki 4">
            <a:extLst>
              <a:ext uri="{FF2B5EF4-FFF2-40B4-BE49-F238E27FC236}">
                <a16:creationId xmlns:a16="http://schemas.microsoft.com/office/drawing/2014/main" id="{D55A8D68-1895-4E57-A339-6E7221EB139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6" name="Symbol zastępczy numeru slajdu 5">
            <a:extLst>
              <a:ext uri="{FF2B5EF4-FFF2-40B4-BE49-F238E27FC236}">
                <a16:creationId xmlns:a16="http://schemas.microsoft.com/office/drawing/2014/main" id="{66ABC7E4-43DC-443A-A257-03CECFE8CE6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25517750-22CD-4AF2-9671-03B8BD10C394}" type="slidenum">
              <a:rPr lang="pl-PL" smtClean="0"/>
              <a:pPr>
                <a:defRPr/>
              </a:pPr>
              <a:t>‹#›</a:t>
            </a:fld>
            <a:endParaRPr lang="pl-PL" dirty="0"/>
          </a:p>
        </p:txBody>
      </p:sp>
    </p:spTree>
    <p:extLst>
      <p:ext uri="{BB962C8B-B14F-4D97-AF65-F5344CB8AC3E}">
        <p14:creationId xmlns:p14="http://schemas.microsoft.com/office/powerpoint/2010/main" val="407750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F20A949-4CE3-48CF-94CB-832188D460B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A16616C7-7156-47B4-8788-3F5A96AEF64E}"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1450ABA0-97C8-4D33-82B0-A7102672B34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CDAE6DA7-2E14-495D-9375-1C82ED821F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40A47163-9CA8-4736-940C-76208454305C}" type="slidenum">
              <a:rPr lang="pl-PL" smtClean="0"/>
              <a:pPr>
                <a:defRPr/>
              </a:pPr>
              <a:t>‹#›</a:t>
            </a:fld>
            <a:endParaRPr lang="pl-PL" dirty="0"/>
          </a:p>
        </p:txBody>
      </p:sp>
    </p:spTree>
    <p:extLst>
      <p:ext uri="{BB962C8B-B14F-4D97-AF65-F5344CB8AC3E}">
        <p14:creationId xmlns:p14="http://schemas.microsoft.com/office/powerpoint/2010/main" val="29782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52CAC4D-1C32-4AA7-8D02-F76F26E8A40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B186812A-A47A-40AF-ADE2-2E6F91E542E0}" type="datetimeFigureOut">
              <a:rPr lang="pl-PL" smtClean="0"/>
              <a:pPr>
                <a:defRPr/>
              </a:pPr>
              <a:t>26.09.2023</a:t>
            </a:fld>
            <a:endParaRPr lang="pl-PL" dirty="0"/>
          </a:p>
        </p:txBody>
      </p:sp>
      <p:sp>
        <p:nvSpPr>
          <p:cNvPr id="8" name="Symbol zastępczy stopki 7">
            <a:extLst>
              <a:ext uri="{FF2B5EF4-FFF2-40B4-BE49-F238E27FC236}">
                <a16:creationId xmlns:a16="http://schemas.microsoft.com/office/drawing/2014/main" id="{3E36701F-D6AD-4828-AD5D-F15AEEBC324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9" name="Symbol zastępczy numeru slajdu 8">
            <a:extLst>
              <a:ext uri="{FF2B5EF4-FFF2-40B4-BE49-F238E27FC236}">
                <a16:creationId xmlns:a16="http://schemas.microsoft.com/office/drawing/2014/main" id="{9A5C5994-FCBF-4312-A61C-ED46C9CE737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5A105C2-4EDD-44CC-BCF4-F274E1DAC041}" type="slidenum">
              <a:rPr lang="pl-PL" smtClean="0"/>
              <a:pPr>
                <a:defRPr/>
              </a:pPr>
              <a:t>‹#›</a:t>
            </a:fld>
            <a:endParaRPr lang="pl-PL" dirty="0"/>
          </a:p>
        </p:txBody>
      </p:sp>
    </p:spTree>
    <p:extLst>
      <p:ext uri="{BB962C8B-B14F-4D97-AF65-F5344CB8AC3E}">
        <p14:creationId xmlns:p14="http://schemas.microsoft.com/office/powerpoint/2010/main" val="376170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7312970-0BE8-4C78-9480-64F55E3127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C8CB4BBD-8088-4B21-8CE8-6839B60BA910}" type="datetimeFigureOut">
              <a:rPr lang="pl-PL" smtClean="0"/>
              <a:pPr>
                <a:defRPr/>
              </a:pPr>
              <a:t>26.09.2023</a:t>
            </a:fld>
            <a:endParaRPr lang="pl-PL" dirty="0"/>
          </a:p>
        </p:txBody>
      </p:sp>
      <p:sp>
        <p:nvSpPr>
          <p:cNvPr id="4" name="Symbol zastępczy stopki 3">
            <a:extLst>
              <a:ext uri="{FF2B5EF4-FFF2-40B4-BE49-F238E27FC236}">
                <a16:creationId xmlns:a16="http://schemas.microsoft.com/office/drawing/2014/main" id="{31213E3A-6C25-4D09-B709-20B5F9FC7D4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5" name="Symbol zastępczy numeru slajdu 4">
            <a:extLst>
              <a:ext uri="{FF2B5EF4-FFF2-40B4-BE49-F238E27FC236}">
                <a16:creationId xmlns:a16="http://schemas.microsoft.com/office/drawing/2014/main" id="{2E855FA9-ED30-46D0-9141-5A7B8672A9E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B3C451D3-5BF9-4524-B512-C279C44C91A6}" type="slidenum">
              <a:rPr lang="pl-PL" smtClean="0"/>
              <a:pPr>
                <a:defRPr/>
              </a:pPr>
              <a:t>‹#›</a:t>
            </a:fld>
            <a:endParaRPr lang="pl-PL" dirty="0"/>
          </a:p>
        </p:txBody>
      </p:sp>
    </p:spTree>
    <p:extLst>
      <p:ext uri="{BB962C8B-B14F-4D97-AF65-F5344CB8AC3E}">
        <p14:creationId xmlns:p14="http://schemas.microsoft.com/office/powerpoint/2010/main" val="176166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5C14F6C-5F22-4DDB-8FE8-B7716F1BDAB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9C987DCD-D71D-4848-B558-44924ED84A41}" type="datetimeFigureOut">
              <a:rPr lang="pl-PL" smtClean="0"/>
              <a:pPr>
                <a:defRPr/>
              </a:pPr>
              <a:t>26.09.2023</a:t>
            </a:fld>
            <a:endParaRPr lang="pl-PL" dirty="0"/>
          </a:p>
        </p:txBody>
      </p:sp>
      <p:sp>
        <p:nvSpPr>
          <p:cNvPr id="3" name="Symbol zastępczy stopki 2">
            <a:extLst>
              <a:ext uri="{FF2B5EF4-FFF2-40B4-BE49-F238E27FC236}">
                <a16:creationId xmlns:a16="http://schemas.microsoft.com/office/drawing/2014/main" id="{BD06629E-CE89-40CE-8C32-218D1256FBA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4" name="Symbol zastępczy numeru slajdu 3">
            <a:extLst>
              <a:ext uri="{FF2B5EF4-FFF2-40B4-BE49-F238E27FC236}">
                <a16:creationId xmlns:a16="http://schemas.microsoft.com/office/drawing/2014/main" id="{1DBE1BD3-302D-4E64-870C-D8CB5D1B83D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F53D79A-113D-4982-8147-A9297FFCBBA1}" type="slidenum">
              <a:rPr lang="pl-PL" smtClean="0"/>
              <a:pPr>
                <a:defRPr/>
              </a:pPr>
              <a:t>‹#›</a:t>
            </a:fld>
            <a:endParaRPr lang="pl-PL" dirty="0"/>
          </a:p>
        </p:txBody>
      </p:sp>
    </p:spTree>
    <p:extLst>
      <p:ext uri="{BB962C8B-B14F-4D97-AF65-F5344CB8AC3E}">
        <p14:creationId xmlns:p14="http://schemas.microsoft.com/office/powerpoint/2010/main" val="237249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B469E50-E6AB-4A7D-8ABB-3117163F159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F208D950-2398-46C3-8C3F-DE0D51E423EE}"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3AB80FAB-F33E-46D9-B525-6AD05942B92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EE8A7CB2-B178-4986-B12B-3BAC6E725C5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53C5009A-C9AF-4B6D-9EF5-F43389BFA687}" type="slidenum">
              <a:rPr lang="pl-PL" smtClean="0"/>
              <a:pPr>
                <a:defRPr/>
              </a:pPr>
              <a:t>‹#›</a:t>
            </a:fld>
            <a:endParaRPr lang="pl-PL" dirty="0"/>
          </a:p>
        </p:txBody>
      </p:sp>
    </p:spTree>
    <p:extLst>
      <p:ext uri="{BB962C8B-B14F-4D97-AF65-F5344CB8AC3E}">
        <p14:creationId xmlns:p14="http://schemas.microsoft.com/office/powerpoint/2010/main" val="76512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8C0C678-5ADA-41EF-95E3-2671EDF07CA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76BEE90C-3696-41A9-8E33-C32798E82A05}" type="datetimeFigureOut">
              <a:rPr lang="pl-PL" smtClean="0"/>
              <a:pPr>
                <a:defRPr/>
              </a:pPr>
              <a:t>26.09.2023</a:t>
            </a:fld>
            <a:endParaRPr lang="pl-PL" dirty="0"/>
          </a:p>
        </p:txBody>
      </p:sp>
      <p:sp>
        <p:nvSpPr>
          <p:cNvPr id="6" name="Symbol zastępczy stopki 5">
            <a:extLst>
              <a:ext uri="{FF2B5EF4-FFF2-40B4-BE49-F238E27FC236}">
                <a16:creationId xmlns:a16="http://schemas.microsoft.com/office/drawing/2014/main" id="{E412980A-6FF0-4209-A254-9A7CFBF3A56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ontserrat" panose="00000500000000000000" pitchFamily="2" charset="-18"/>
              </a:defRPr>
            </a:lvl1pPr>
          </a:lstStyle>
          <a:p>
            <a:pPr>
              <a:defRPr/>
            </a:pPr>
            <a:endParaRPr lang="pl-PL" dirty="0"/>
          </a:p>
        </p:txBody>
      </p:sp>
      <p:sp>
        <p:nvSpPr>
          <p:cNvPr id="7" name="Symbol zastępczy numeru slajdu 6">
            <a:extLst>
              <a:ext uri="{FF2B5EF4-FFF2-40B4-BE49-F238E27FC236}">
                <a16:creationId xmlns:a16="http://schemas.microsoft.com/office/drawing/2014/main" id="{E0965C9D-1E54-4977-A0D4-28104AD701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smtClean="0">
                <a:latin typeface="Montserrat" panose="00000500000000000000" pitchFamily="2" charset="-18"/>
              </a:defRPr>
            </a:lvl1pPr>
          </a:lstStyle>
          <a:p>
            <a:pPr>
              <a:defRPr/>
            </a:pPr>
            <a:fld id="{7C0DD6E1-CABA-4822-8C23-34C38F34D4CE}" type="slidenum">
              <a:rPr lang="pl-PL" smtClean="0"/>
              <a:pPr>
                <a:defRPr/>
              </a:pPr>
              <a:t>‹#›</a:t>
            </a:fld>
            <a:endParaRPr lang="pl-PL" dirty="0"/>
          </a:p>
        </p:txBody>
      </p:sp>
    </p:spTree>
    <p:extLst>
      <p:ext uri="{BB962C8B-B14F-4D97-AF65-F5344CB8AC3E}">
        <p14:creationId xmlns:p14="http://schemas.microsoft.com/office/powerpoint/2010/main" val="417966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2FE8BD-A999-48A5-ADD5-E1B18AAEEB03}"/>
              </a:ext>
            </a:extLst>
          </p:cNvPr>
          <p:cNvSpPr/>
          <p:nvPr/>
        </p:nvSpPr>
        <p:spPr>
          <a:xfrm>
            <a:off x="0" y="5716588"/>
            <a:ext cx="12192000" cy="11763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latin typeface="Montserrat" panose="00000500000000000000" pitchFamily="2" charset="-18"/>
            </a:endParaRPr>
          </a:p>
        </p:txBody>
      </p:sp>
      <p:sp>
        <p:nvSpPr>
          <p:cNvPr id="1027" name="Symbol zastępczy tytułu 1">
            <a:extLst>
              <a:ext uri="{FF2B5EF4-FFF2-40B4-BE49-F238E27FC236}">
                <a16:creationId xmlns:a16="http://schemas.microsoft.com/office/drawing/2014/main" id="{F335697A-9DC5-4000-9033-964AD185300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8" name="Symbol zastępczy tekstu 2">
            <a:extLst>
              <a:ext uri="{FF2B5EF4-FFF2-40B4-BE49-F238E27FC236}">
                <a16:creationId xmlns:a16="http://schemas.microsoft.com/office/drawing/2014/main" id="{14CD0E23-14E1-4C65-82EB-A4FE388CF911}"/>
              </a:ext>
            </a:extLst>
          </p:cNvPr>
          <p:cNvSpPr>
            <a:spLocks noGrp="1" noChangeArrowheads="1"/>
          </p:cNvSpPr>
          <p:nvPr>
            <p:ph type="body" idx="1"/>
          </p:nvPr>
        </p:nvSpPr>
        <p:spPr bwMode="auto">
          <a:xfrm>
            <a:off x="838200" y="1852613"/>
            <a:ext cx="105156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dirty="0"/>
              <a:t>Kliknij, aby edytować style wzorca tekstu</a:t>
            </a:r>
          </a:p>
          <a:p>
            <a:pPr lvl="1"/>
            <a:r>
              <a:rPr lang="pl-PL" altLang="pl-PL" dirty="0"/>
              <a:t>Drugi poziom</a:t>
            </a:r>
          </a:p>
          <a:p>
            <a:pPr lvl="2"/>
            <a:r>
              <a:rPr lang="pl-PL" altLang="pl-PL" dirty="0"/>
              <a:t>Trzeci poziom</a:t>
            </a:r>
          </a:p>
          <a:p>
            <a:pPr lvl="3"/>
            <a:r>
              <a:rPr lang="pl-PL" altLang="pl-PL" dirty="0"/>
              <a:t>Czwarty poziom</a:t>
            </a:r>
          </a:p>
          <a:p>
            <a:pPr lvl="4"/>
            <a:r>
              <a:rPr lang="pl-PL" altLang="pl-PL" dirty="0"/>
              <a:t>Piąty poziom</a:t>
            </a:r>
          </a:p>
        </p:txBody>
      </p:sp>
      <p:pic>
        <p:nvPicPr>
          <p:cNvPr id="1029" name="Picture 4" descr="Logolex4you.pl">
            <a:extLst>
              <a:ext uri="{FF2B5EF4-FFF2-40B4-BE49-F238E27FC236}">
                <a16:creationId xmlns:a16="http://schemas.microsoft.com/office/drawing/2014/main" id="{D70D5C19-BCF9-4CE3-BDF5-85DF6A3C64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3" y="5994400"/>
            <a:ext cx="1905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ole tekstowe 10">
            <a:extLst>
              <a:ext uri="{FF2B5EF4-FFF2-40B4-BE49-F238E27FC236}">
                <a16:creationId xmlns:a16="http://schemas.microsoft.com/office/drawing/2014/main" id="{429E0ACD-1D28-42CB-8112-B25FA3D4358B}"/>
              </a:ext>
            </a:extLst>
          </p:cNvPr>
          <p:cNvSpPr txBox="1">
            <a:spLocks noChangeArrowheads="1"/>
          </p:cNvSpPr>
          <p:nvPr/>
        </p:nvSpPr>
        <p:spPr bwMode="auto">
          <a:xfrm>
            <a:off x="9872663" y="6122988"/>
            <a:ext cx="2319337" cy="369887"/>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pl-PL" altLang="pl-PL" dirty="0">
                <a:latin typeface="Montserrat" panose="00000500000000000000" pitchFamily="2" charset="-18"/>
              </a:rPr>
              <a:t>www.lex4you.pl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2pPr>
      <a:lvl3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3pPr>
      <a:lvl4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4pPr>
      <a:lvl5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5pPr>
      <a:lvl6pPr marL="4572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6pPr>
      <a:lvl7pPr marL="9144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7pPr>
      <a:lvl8pPr marL="13716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8pPr>
      <a:lvl9pPr marL="18288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ontserrat" panose="00000500000000000000" pitchFamily="2" charset="-18"/>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ontserrat" panose="00000500000000000000" pitchFamily="2" charset="-18"/>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ontserrat" panose="00000500000000000000" pitchFamily="2" charset="-18"/>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ontserrat" panose="00000500000000000000" pitchFamily="2" charset="-18"/>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D33DE9C-9676-5A41-9652-C116202887F2}"/>
              </a:ext>
            </a:extLst>
          </p:cNvPr>
          <p:cNvSpPr>
            <a:spLocks noGrp="1"/>
          </p:cNvSpPr>
          <p:nvPr>
            <p:ph type="title"/>
          </p:nvPr>
        </p:nvSpPr>
        <p:spPr>
          <a:xfrm>
            <a:off x="517236" y="365125"/>
            <a:ext cx="11166764"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17DB4B85-052B-5E7B-69F2-537CE148CBAC}"/>
              </a:ext>
            </a:extLst>
          </p:cNvPr>
          <p:cNvSpPr>
            <a:spLocks noGrp="1"/>
          </p:cNvSpPr>
          <p:nvPr>
            <p:ph type="body" idx="1"/>
          </p:nvPr>
        </p:nvSpPr>
        <p:spPr>
          <a:xfrm>
            <a:off x="517235" y="1825625"/>
            <a:ext cx="11166763" cy="4351338"/>
          </a:xfrm>
          <a:prstGeom prst="rect">
            <a:avLst/>
          </a:prstGeom>
        </p:spPr>
        <p:txBody>
          <a:bodyPr vert="horz" lIns="91440" tIns="45720" rIns="91440" bIns="45720" rtlCol="0">
            <a:normAutofit/>
          </a:bodyPr>
          <a:lstStyle/>
          <a:p>
            <a:pPr lvl="0"/>
            <a:r>
              <a:rPr lang="pl-PL" dirty="0"/>
              <a:t>Kliknij, aby edytować style wzorca tekstu</a:t>
            </a:r>
          </a:p>
        </p:txBody>
      </p:sp>
      <p:sp>
        <p:nvSpPr>
          <p:cNvPr id="10" name="Symbol zastępczy numeru slajdu 5">
            <a:extLst>
              <a:ext uri="{FF2B5EF4-FFF2-40B4-BE49-F238E27FC236}">
                <a16:creationId xmlns:a16="http://schemas.microsoft.com/office/drawing/2014/main" id="{9886F34C-AAE2-7225-BA19-B40C28815013}"/>
              </a:ext>
            </a:extLst>
          </p:cNvPr>
          <p:cNvSpPr>
            <a:spLocks noGrp="1"/>
          </p:cNvSpPr>
          <p:nvPr>
            <p:ph type="sldNum" sz="quarter" idx="4"/>
          </p:nvPr>
        </p:nvSpPr>
        <p:spPr>
          <a:xfrm>
            <a:off x="9448800" y="6492875"/>
            <a:ext cx="2743200" cy="365125"/>
          </a:xfrm>
          <a:prstGeom prst="rect">
            <a:avLst/>
          </a:prstGeom>
        </p:spPr>
        <p:txBody>
          <a:bodyPr/>
          <a:lstStyle>
            <a:lvl1pPr>
              <a:defRPr>
                <a:latin typeface="Montserrat" panose="00000500000000000000" pitchFamily="2" charset="-18"/>
              </a:defRPr>
            </a:lvl1pPr>
          </a:lstStyle>
          <a:p>
            <a:fld id="{54944CEE-4898-4874-BC11-3702BE6D6B3E}" type="slidenum">
              <a:rPr lang="pl-PL" smtClean="0"/>
              <a:pPr/>
              <a:t>‹#›</a:t>
            </a:fld>
            <a:endParaRPr lang="pl-PL" dirty="0"/>
          </a:p>
        </p:txBody>
      </p:sp>
      <p:sp>
        <p:nvSpPr>
          <p:cNvPr id="11" name="Prostokąt 10">
            <a:extLst>
              <a:ext uri="{FF2B5EF4-FFF2-40B4-BE49-F238E27FC236}">
                <a16:creationId xmlns:a16="http://schemas.microsoft.com/office/drawing/2014/main" id="{6BE2C23F-4CF6-870D-659B-384A307E8CFC}"/>
              </a:ext>
            </a:extLst>
          </p:cNvPr>
          <p:cNvSpPr/>
          <p:nvPr userDrawn="1"/>
        </p:nvSpPr>
        <p:spPr>
          <a:xfrm>
            <a:off x="0" y="6308436"/>
            <a:ext cx="12192000" cy="549564"/>
          </a:xfrm>
          <a:prstGeom prst="rect">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Symbol zastępczy zawartości 8">
            <a:extLst>
              <a:ext uri="{FF2B5EF4-FFF2-40B4-BE49-F238E27FC236}">
                <a16:creationId xmlns:a16="http://schemas.microsoft.com/office/drawing/2014/main" id="{56C194EA-CA60-F94B-A834-57C7DA4E9CFF}"/>
              </a:ext>
            </a:extLst>
          </p:cNvPr>
          <p:cNvPicPr>
            <a:picLocks noChangeAspect="1"/>
          </p:cNvPicPr>
          <p:nvPr userDrawn="1"/>
        </p:nvPicPr>
        <p:blipFill>
          <a:blip r:embed="rId14">
            <a:extLst>
              <a:ext uri="{BEBA8EAE-BF5A-486C-A8C5-ECC9F3942E4B}">
                <a14:imgProps xmlns:a14="http://schemas.microsoft.com/office/drawing/2010/main">
                  <a14:imgLayer r:embed="rId15">
                    <a14:imgEffect>
                      <a14:saturation sat="57000"/>
                    </a14:imgEffect>
                  </a14:imgLayer>
                </a14:imgProps>
              </a:ext>
              <a:ext uri="{28A0092B-C50C-407E-A947-70E740481C1C}">
                <a14:useLocalDpi xmlns:a14="http://schemas.microsoft.com/office/drawing/2010/main" val="0"/>
              </a:ext>
            </a:extLst>
          </a:blip>
          <a:stretch>
            <a:fillRect/>
          </a:stretch>
        </p:blipFill>
        <p:spPr>
          <a:xfrm>
            <a:off x="3581400" y="6418054"/>
            <a:ext cx="4617002" cy="383684"/>
          </a:xfrm>
          <a:prstGeom prst="rect">
            <a:avLst/>
          </a:prstGeom>
        </p:spPr>
      </p:pic>
    </p:spTree>
    <p:extLst>
      <p:ext uri="{BB962C8B-B14F-4D97-AF65-F5344CB8AC3E}">
        <p14:creationId xmlns:p14="http://schemas.microsoft.com/office/powerpoint/2010/main" val="340627805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defTabSz="914400" rtl="0" eaLnBrk="1" latinLnBrk="0" hangingPunct="1">
        <a:lnSpc>
          <a:spcPct val="90000"/>
        </a:lnSpc>
        <a:spcBef>
          <a:spcPct val="0"/>
        </a:spcBef>
        <a:buNone/>
        <a:defRPr sz="3600" b="1" kern="1200">
          <a:solidFill>
            <a:srgbClr val="173593"/>
          </a:solidFill>
          <a:latin typeface="+mj-lt"/>
          <a:ea typeface="+mj-ea"/>
          <a:cs typeface="+mj-cs"/>
        </a:defRPr>
      </a:lvl1pPr>
    </p:titleStyle>
    <p:bodyStyle>
      <a:lvl1pPr marL="0" indent="0" algn="just"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2FE8BD-A999-48A5-ADD5-E1B18AAEEB03}"/>
              </a:ext>
            </a:extLst>
          </p:cNvPr>
          <p:cNvSpPr/>
          <p:nvPr/>
        </p:nvSpPr>
        <p:spPr>
          <a:xfrm>
            <a:off x="0" y="5716588"/>
            <a:ext cx="12192000" cy="11763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latin typeface="Montserrat" panose="00000500000000000000" pitchFamily="2" charset="-18"/>
            </a:endParaRPr>
          </a:p>
        </p:txBody>
      </p:sp>
      <p:sp>
        <p:nvSpPr>
          <p:cNvPr id="1027" name="Symbol zastępczy tytułu 1">
            <a:extLst>
              <a:ext uri="{FF2B5EF4-FFF2-40B4-BE49-F238E27FC236}">
                <a16:creationId xmlns:a16="http://schemas.microsoft.com/office/drawing/2014/main" id="{F335697A-9DC5-4000-9033-964AD185300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8" name="Symbol zastępczy tekstu 2">
            <a:extLst>
              <a:ext uri="{FF2B5EF4-FFF2-40B4-BE49-F238E27FC236}">
                <a16:creationId xmlns:a16="http://schemas.microsoft.com/office/drawing/2014/main" id="{14CD0E23-14E1-4C65-82EB-A4FE388CF911}"/>
              </a:ext>
            </a:extLst>
          </p:cNvPr>
          <p:cNvSpPr>
            <a:spLocks noGrp="1" noChangeArrowheads="1"/>
          </p:cNvSpPr>
          <p:nvPr>
            <p:ph type="body" idx="1"/>
          </p:nvPr>
        </p:nvSpPr>
        <p:spPr bwMode="auto">
          <a:xfrm>
            <a:off x="838200" y="1852613"/>
            <a:ext cx="105156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dirty="0"/>
              <a:t>Kliknij, aby edytować style wzorca tekstu</a:t>
            </a:r>
          </a:p>
          <a:p>
            <a:pPr lvl="1"/>
            <a:r>
              <a:rPr lang="pl-PL" altLang="pl-PL" dirty="0"/>
              <a:t>Drugi poziom</a:t>
            </a:r>
          </a:p>
          <a:p>
            <a:pPr lvl="2"/>
            <a:r>
              <a:rPr lang="pl-PL" altLang="pl-PL" dirty="0"/>
              <a:t>Trzeci poziom</a:t>
            </a:r>
          </a:p>
          <a:p>
            <a:pPr lvl="3"/>
            <a:r>
              <a:rPr lang="pl-PL" altLang="pl-PL" dirty="0"/>
              <a:t>Czwarty poziom</a:t>
            </a:r>
          </a:p>
          <a:p>
            <a:pPr lvl="4"/>
            <a:r>
              <a:rPr lang="pl-PL" altLang="pl-PL" dirty="0"/>
              <a:t>Piąty poziom</a:t>
            </a:r>
          </a:p>
        </p:txBody>
      </p:sp>
      <p:pic>
        <p:nvPicPr>
          <p:cNvPr id="1029" name="Picture 4" descr="Logolex4you.pl">
            <a:extLst>
              <a:ext uri="{FF2B5EF4-FFF2-40B4-BE49-F238E27FC236}">
                <a16:creationId xmlns:a16="http://schemas.microsoft.com/office/drawing/2014/main" id="{D70D5C19-BCF9-4CE3-BDF5-85DF6A3C64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3" y="5994400"/>
            <a:ext cx="1905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ole tekstowe 10">
            <a:extLst>
              <a:ext uri="{FF2B5EF4-FFF2-40B4-BE49-F238E27FC236}">
                <a16:creationId xmlns:a16="http://schemas.microsoft.com/office/drawing/2014/main" id="{429E0ACD-1D28-42CB-8112-B25FA3D4358B}"/>
              </a:ext>
            </a:extLst>
          </p:cNvPr>
          <p:cNvSpPr txBox="1">
            <a:spLocks noChangeArrowheads="1"/>
          </p:cNvSpPr>
          <p:nvPr/>
        </p:nvSpPr>
        <p:spPr bwMode="auto">
          <a:xfrm>
            <a:off x="9872663" y="6122988"/>
            <a:ext cx="2319337" cy="369887"/>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pl-PL" altLang="pl-PL" dirty="0">
                <a:latin typeface="Montserrat" panose="00000500000000000000" pitchFamily="2" charset="-18"/>
              </a:rPr>
              <a:t>www.lex4you.pl</a:t>
            </a:r>
          </a:p>
        </p:txBody>
      </p:sp>
    </p:spTree>
    <p:extLst>
      <p:ext uri="{BB962C8B-B14F-4D97-AF65-F5344CB8AC3E}">
        <p14:creationId xmlns:p14="http://schemas.microsoft.com/office/powerpoint/2010/main" val="130245435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2pPr>
      <a:lvl3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3pPr>
      <a:lvl4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4pPr>
      <a:lvl5pPr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5pPr>
      <a:lvl6pPr marL="4572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6pPr>
      <a:lvl7pPr marL="9144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7pPr>
      <a:lvl8pPr marL="13716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8pPr>
      <a:lvl9pPr marL="1828800" algn="l" rtl="0" eaLnBrk="1" fontAlgn="base" hangingPunct="1">
        <a:lnSpc>
          <a:spcPct val="90000"/>
        </a:lnSpc>
        <a:spcBef>
          <a:spcPct val="0"/>
        </a:spcBef>
        <a:spcAft>
          <a:spcPct val="0"/>
        </a:spcAft>
        <a:defRPr sz="4400">
          <a:solidFill>
            <a:schemeClr val="tx1"/>
          </a:solidFill>
          <a:latin typeface="Montserrat" panose="00000500000000000000" pitchFamily="50" charset="-1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ontserrat" panose="00000500000000000000" pitchFamily="2" charset="-18"/>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ontserrat" panose="00000500000000000000" pitchFamily="2" charset="-18"/>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ontserrat" panose="00000500000000000000" pitchFamily="2" charset="-18"/>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ontserrat" panose="00000500000000000000" pitchFamily="2" charset="-18"/>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hyperlink" Target="https://www.podatki.gov.pl/ksef/baza-wiedzy-ksef/pliki-do-pobrania-ksef/" TargetMode="External"/><Relationship Id="rId2" Type="http://schemas.openxmlformats.org/officeDocument/2006/relationships/image" Target="../media/image9.jpg"/><Relationship Id="rId1" Type="http://schemas.openxmlformats.org/officeDocument/2006/relationships/slideLayout" Target="../slideLayouts/slideLayout14.xml"/><Relationship Id="rId4" Type="http://schemas.openxmlformats.org/officeDocument/2006/relationships/hyperlink" Target="https://www.podatki.gov.pl/ksef/pytania-i-odpowiedzi-ksef/"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g"/><Relationship Id="rId7" Type="http://schemas.openxmlformats.org/officeDocument/2006/relationships/diagramColors" Target="../diagrams/colors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g"/><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g"/><Relationship Id="rId7" Type="http://schemas.openxmlformats.org/officeDocument/2006/relationships/diagramColors" Target="../diagrams/colors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g"/><Relationship Id="rId7" Type="http://schemas.openxmlformats.org/officeDocument/2006/relationships/diagramColors" Target="../diagrams/colors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jpg"/><Relationship Id="rId7" Type="http://schemas.openxmlformats.org/officeDocument/2006/relationships/diagramColors" Target="../diagrams/colors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jpg"/><Relationship Id="rId7" Type="http://schemas.openxmlformats.org/officeDocument/2006/relationships/diagramColors" Target="../diagrams/colors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3" Type="http://schemas.openxmlformats.org/officeDocument/2006/relationships/hyperlink" Target="https://www.comarch.pl/szkolenia/oferta-szkoleniowa/szkolenia-biznesowe/" TargetMode="External"/><Relationship Id="rId18" Type="http://schemas.openxmlformats.org/officeDocument/2006/relationships/hyperlink" Target="https://www.comarch.pl/branze/" TargetMode="External"/><Relationship Id="rId26" Type="http://schemas.openxmlformats.org/officeDocument/2006/relationships/hyperlink" Target="https://www.comarch.pl/telekomunikacja/rozwiazania-oss/#widget-30418" TargetMode="External"/><Relationship Id="rId39" Type="http://schemas.openxmlformats.org/officeDocument/2006/relationships/image" Target="../media/image32.png"/><Relationship Id="rId21" Type="http://schemas.openxmlformats.org/officeDocument/2006/relationships/hyperlink" Target="https://www.comarch.pl/telekomunikacja/" TargetMode="External"/><Relationship Id="rId34" Type="http://schemas.openxmlformats.org/officeDocument/2006/relationships/image" Target="../media/image28.png"/><Relationship Id="rId42" Type="http://schemas.openxmlformats.org/officeDocument/2006/relationships/hyperlink" Target="https://www.comarch.pl/handel-i-uslugi/klienci/elektroniczna-wymiana-danych-w-unilever/" TargetMode="External"/><Relationship Id="rId47" Type="http://schemas.openxmlformats.org/officeDocument/2006/relationships/image" Target="../media/image36.png"/><Relationship Id="rId7" Type="http://schemas.openxmlformats.org/officeDocument/2006/relationships/hyperlink" Target="https://www.comarch.pl/iot-ecosystem/iot-connect/" TargetMode="External"/><Relationship Id="rId2" Type="http://schemas.openxmlformats.org/officeDocument/2006/relationships/notesSlide" Target="../notesSlides/notesSlide61.xml"/><Relationship Id="rId16" Type="http://schemas.openxmlformats.org/officeDocument/2006/relationships/hyperlink" Target="https://www.comarch.pl/handel-i-uslugi/wymiana-danych/mobile-sales-force/" TargetMode="External"/><Relationship Id="rId29" Type="http://schemas.openxmlformats.org/officeDocument/2006/relationships/image" Target="../media/image23.jpeg"/><Relationship Id="rId11" Type="http://schemas.openxmlformats.org/officeDocument/2006/relationships/hyperlink" Target="https://www.comarch.pl/szkolenia/" TargetMode="External"/><Relationship Id="rId24" Type="http://schemas.openxmlformats.org/officeDocument/2006/relationships/hyperlink" Target="https://www.comarch.pl/telekomunikacja/rozwiazania-bss/#widget-30425" TargetMode="External"/><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hyperlink" Target="https://www.comarch.pl/handel-i-uslugi/klienci/elektroniczna-wymiana-i-przechowywanie-dokumentow-comarch-edi-w-carrefour-polska/" TargetMode="External"/><Relationship Id="rId45" Type="http://schemas.openxmlformats.org/officeDocument/2006/relationships/image" Target="../media/image35.png"/><Relationship Id="rId5" Type="http://schemas.openxmlformats.org/officeDocument/2006/relationships/hyperlink" Target="https://www.comarch.pl/field-service-management/" TargetMode="External"/><Relationship Id="rId15" Type="http://schemas.openxmlformats.org/officeDocument/2006/relationships/hyperlink" Target="https://www.comarch.pl/handel-i-uslugi/ict/" TargetMode="External"/><Relationship Id="rId23" Type="http://schemas.openxmlformats.org/officeDocument/2006/relationships/hyperlink" Target="https://www.comarch.pl/telekomunikacja/rozwiazania-bss/#widget-30427" TargetMode="External"/><Relationship Id="rId28" Type="http://schemas.openxmlformats.org/officeDocument/2006/relationships/hyperlink" Target="https://www.comarch.pl/telekomunikacja/rozwiazania-oss/#widget-30419" TargetMode="External"/><Relationship Id="rId36" Type="http://schemas.openxmlformats.org/officeDocument/2006/relationships/image" Target="../media/image30.png"/><Relationship Id="rId49" Type="http://schemas.openxmlformats.org/officeDocument/2006/relationships/image" Target="../media/image37.png"/><Relationship Id="rId10" Type="http://schemas.openxmlformats.org/officeDocument/2006/relationships/hyperlink" Target="https://www.comarch.pl/erp/" TargetMode="External"/><Relationship Id="rId19" Type="http://schemas.openxmlformats.org/officeDocument/2006/relationships/hyperlink" Target="https://www.comarch.pl/administracja-publiczna/" TargetMode="External"/><Relationship Id="rId31" Type="http://schemas.openxmlformats.org/officeDocument/2006/relationships/image" Target="../media/image25.png"/><Relationship Id="rId44" Type="http://schemas.openxmlformats.org/officeDocument/2006/relationships/hyperlink" Target="https://www.comarch.pl/handel-i-uslugi/klienci/comarch-edi-w-grupie-bic/" TargetMode="External"/><Relationship Id="rId4" Type="http://schemas.openxmlformats.org/officeDocument/2006/relationships/hyperlink" Target="https://www.comarch.pl/cyber-security/" TargetMode="External"/><Relationship Id="rId9" Type="http://schemas.openxmlformats.org/officeDocument/2006/relationships/hyperlink" Target="https://www.comarch.pl/telekomunikacja/rozwiazania-bss/" TargetMode="External"/><Relationship Id="rId14" Type="http://schemas.openxmlformats.org/officeDocument/2006/relationships/hyperlink" Target="https://www.comarch.pl/telekomunikacja/rozwiazania-oss/" TargetMode="External"/><Relationship Id="rId22" Type="http://schemas.openxmlformats.org/officeDocument/2006/relationships/hyperlink" Target="https://www.comarch.pl/telekomunikacja/rozwiazania-bss/#widget-30428" TargetMode="External"/><Relationship Id="rId27" Type="http://schemas.openxmlformats.org/officeDocument/2006/relationships/hyperlink" Target="https://www.comarch.pl/telekomunikacja/service-assurance/" TargetMode="External"/><Relationship Id="rId30" Type="http://schemas.openxmlformats.org/officeDocument/2006/relationships/image" Target="../media/image24.png"/><Relationship Id="rId35" Type="http://schemas.openxmlformats.org/officeDocument/2006/relationships/image" Target="../media/image29.png"/><Relationship Id="rId43" Type="http://schemas.openxmlformats.org/officeDocument/2006/relationships/image" Target="../media/image34.png"/><Relationship Id="rId48" Type="http://schemas.openxmlformats.org/officeDocument/2006/relationships/hyperlink" Target="https://www.comarch.pl/" TargetMode="External"/><Relationship Id="rId8" Type="http://schemas.openxmlformats.org/officeDocument/2006/relationships/hyperlink" Target="https://www.comarch.pl/comarch-fraud-protection/" TargetMode="External"/><Relationship Id="rId3" Type="http://schemas.openxmlformats.org/officeDocument/2006/relationships/image" Target="../media/image9.jpg"/><Relationship Id="rId12" Type="http://schemas.openxmlformats.org/officeDocument/2006/relationships/hyperlink" Target="https://www.comarch.pl/szkolenia/oferta-szkoleniowa/szkolenia-informatyczne/" TargetMode="External"/><Relationship Id="rId17" Type="http://schemas.openxmlformats.org/officeDocument/2006/relationships/hyperlink" Target="https://www.comarch.pl/handel-i-uslugi/wymiana-danych/" TargetMode="External"/><Relationship Id="rId25" Type="http://schemas.openxmlformats.org/officeDocument/2006/relationships/hyperlink" Target="https://www.comarch.pl/telekomunikacja/rozwiazania-oss/#widget-30416" TargetMode="External"/><Relationship Id="rId33" Type="http://schemas.openxmlformats.org/officeDocument/2006/relationships/image" Target="../media/image27.png"/><Relationship Id="rId38" Type="http://schemas.openxmlformats.org/officeDocument/2006/relationships/hyperlink" Target="https://www.comarch.pl/handel-i-uslugi/klienci/comarch-b2b-network-w-metro-nom/" TargetMode="External"/><Relationship Id="rId46" Type="http://schemas.openxmlformats.org/officeDocument/2006/relationships/hyperlink" Target="https://www.comarch.pl/handel-i-uslugi/klienci/wdrozenie-comarch-ap-ar-automation-w-technicolor/" TargetMode="External"/><Relationship Id="rId20" Type="http://schemas.openxmlformats.org/officeDocument/2006/relationships/hyperlink" Target="https://www.comarch.pl/finanse/" TargetMode="External"/><Relationship Id="rId41"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www.comarch.pl/iot-ecosyste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3" Type="http://schemas.openxmlformats.org/officeDocument/2006/relationships/hyperlink" Target="https://www.comarch.pl/szkolenia/oferta-szkoleniowa/szkolenia-biznesowe/" TargetMode="External"/><Relationship Id="rId18" Type="http://schemas.openxmlformats.org/officeDocument/2006/relationships/hyperlink" Target="https://www.comarch.pl/branze/" TargetMode="External"/><Relationship Id="rId26" Type="http://schemas.openxmlformats.org/officeDocument/2006/relationships/hyperlink" Target="https://www.comarch.pl/telekomunikacja/rozwiazania-oss/#widget-30418" TargetMode="External"/><Relationship Id="rId39" Type="http://schemas.openxmlformats.org/officeDocument/2006/relationships/hyperlink" Target="https://www.comarch.pl/handel-i-uslugi/klienci/comarch-b2b-network-w-metro-nom/" TargetMode="External"/><Relationship Id="rId21" Type="http://schemas.openxmlformats.org/officeDocument/2006/relationships/hyperlink" Target="https://www.comarch.pl/telekomunikacja/" TargetMode="External"/><Relationship Id="rId34" Type="http://schemas.openxmlformats.org/officeDocument/2006/relationships/image" Target="../media/image28.png"/><Relationship Id="rId42" Type="http://schemas.openxmlformats.org/officeDocument/2006/relationships/image" Target="../media/image33.png"/><Relationship Id="rId47" Type="http://schemas.openxmlformats.org/officeDocument/2006/relationships/hyperlink" Target="https://www.comarch.pl/handel-i-uslugi/klienci/wdrozenie-comarch-ap-ar-automation-w-technicolor/" TargetMode="External"/><Relationship Id="rId7" Type="http://schemas.openxmlformats.org/officeDocument/2006/relationships/hyperlink" Target="https://www.comarch.pl/iot-ecosystem/iot-connect/" TargetMode="External"/><Relationship Id="rId2" Type="http://schemas.openxmlformats.org/officeDocument/2006/relationships/notesSlide" Target="../notesSlides/notesSlide65.xml"/><Relationship Id="rId16" Type="http://schemas.openxmlformats.org/officeDocument/2006/relationships/hyperlink" Target="https://www.comarch.pl/handel-i-uslugi/wymiana-danych/mobile-sales-force/" TargetMode="External"/><Relationship Id="rId29" Type="http://schemas.openxmlformats.org/officeDocument/2006/relationships/image" Target="../media/image23.jpeg"/><Relationship Id="rId11" Type="http://schemas.openxmlformats.org/officeDocument/2006/relationships/hyperlink" Target="https://www.comarch.pl/szkolenia/" TargetMode="External"/><Relationship Id="rId24" Type="http://schemas.openxmlformats.org/officeDocument/2006/relationships/hyperlink" Target="https://www.comarch.pl/telekomunikacja/rozwiazania-bss/#widget-30425" TargetMode="External"/><Relationship Id="rId32" Type="http://schemas.openxmlformats.org/officeDocument/2006/relationships/image" Target="../media/image26.png"/><Relationship Id="rId37" Type="http://schemas.openxmlformats.org/officeDocument/2006/relationships/image" Target="../media/image30.png"/><Relationship Id="rId40" Type="http://schemas.openxmlformats.org/officeDocument/2006/relationships/image" Target="../media/image32.png"/><Relationship Id="rId45" Type="http://schemas.openxmlformats.org/officeDocument/2006/relationships/hyperlink" Target="https://www.comarch.pl/handel-i-uslugi/klienci/comarch-edi-w-grupie-bic/" TargetMode="External"/><Relationship Id="rId5" Type="http://schemas.openxmlformats.org/officeDocument/2006/relationships/hyperlink" Target="https://www.comarch.pl/field-service-management/" TargetMode="External"/><Relationship Id="rId15" Type="http://schemas.openxmlformats.org/officeDocument/2006/relationships/hyperlink" Target="https://www.comarch.pl/handel-i-uslugi/ict/" TargetMode="External"/><Relationship Id="rId23" Type="http://schemas.openxmlformats.org/officeDocument/2006/relationships/hyperlink" Target="https://www.comarch.pl/telekomunikacja/rozwiazania-bss/#widget-30427" TargetMode="External"/><Relationship Id="rId28" Type="http://schemas.openxmlformats.org/officeDocument/2006/relationships/hyperlink" Target="https://www.comarch.pl/telekomunikacja/rozwiazania-oss/#widget-30419" TargetMode="External"/><Relationship Id="rId36" Type="http://schemas.openxmlformats.org/officeDocument/2006/relationships/image" Target="../media/image29.png"/><Relationship Id="rId49" Type="http://schemas.openxmlformats.org/officeDocument/2006/relationships/hyperlink" Target="https://www.comarch.pl/" TargetMode="External"/><Relationship Id="rId10" Type="http://schemas.openxmlformats.org/officeDocument/2006/relationships/hyperlink" Target="https://www.comarch.pl/erp/" TargetMode="External"/><Relationship Id="rId19" Type="http://schemas.openxmlformats.org/officeDocument/2006/relationships/hyperlink" Target="https://www.comarch.pl/administracja-publiczna/" TargetMode="External"/><Relationship Id="rId31" Type="http://schemas.openxmlformats.org/officeDocument/2006/relationships/image" Target="../media/image25.png"/><Relationship Id="rId44" Type="http://schemas.openxmlformats.org/officeDocument/2006/relationships/image" Target="../media/image34.png"/><Relationship Id="rId4" Type="http://schemas.openxmlformats.org/officeDocument/2006/relationships/hyperlink" Target="https://www.comarch.pl/cyber-security/" TargetMode="External"/><Relationship Id="rId9" Type="http://schemas.openxmlformats.org/officeDocument/2006/relationships/hyperlink" Target="https://www.comarch.pl/telekomunikacja/rozwiazania-bss/" TargetMode="External"/><Relationship Id="rId14" Type="http://schemas.openxmlformats.org/officeDocument/2006/relationships/hyperlink" Target="https://www.comarch.pl/telekomunikacja/rozwiazania-oss/" TargetMode="External"/><Relationship Id="rId22" Type="http://schemas.openxmlformats.org/officeDocument/2006/relationships/hyperlink" Target="https://www.comarch.pl/telekomunikacja/rozwiazania-bss/#widget-30428" TargetMode="External"/><Relationship Id="rId27" Type="http://schemas.openxmlformats.org/officeDocument/2006/relationships/hyperlink" Target="https://www.comarch.pl/telekomunikacja/service-assurance/" TargetMode="External"/><Relationship Id="rId30" Type="http://schemas.openxmlformats.org/officeDocument/2006/relationships/image" Target="../media/image24.png"/><Relationship Id="rId35" Type="http://schemas.openxmlformats.org/officeDocument/2006/relationships/image" Target="../media/image38.png"/><Relationship Id="rId43" Type="http://schemas.openxmlformats.org/officeDocument/2006/relationships/hyperlink" Target="https://www.comarch.pl/handel-i-uslugi/klienci/elektroniczna-wymiana-danych-w-unilever/" TargetMode="External"/><Relationship Id="rId48" Type="http://schemas.openxmlformats.org/officeDocument/2006/relationships/image" Target="../media/image36.png"/><Relationship Id="rId8" Type="http://schemas.openxmlformats.org/officeDocument/2006/relationships/hyperlink" Target="https://www.comarch.pl/comarch-fraud-protection/" TargetMode="External"/><Relationship Id="rId3" Type="http://schemas.openxmlformats.org/officeDocument/2006/relationships/image" Target="../media/image9.jpg"/><Relationship Id="rId12" Type="http://schemas.openxmlformats.org/officeDocument/2006/relationships/hyperlink" Target="https://www.comarch.pl/szkolenia/oferta-szkoleniowa/szkolenia-informatyczne/" TargetMode="External"/><Relationship Id="rId17" Type="http://schemas.openxmlformats.org/officeDocument/2006/relationships/hyperlink" Target="https://www.comarch.pl/handel-i-uslugi/wymiana-danych/" TargetMode="External"/><Relationship Id="rId25" Type="http://schemas.openxmlformats.org/officeDocument/2006/relationships/hyperlink" Target="https://www.comarch.pl/telekomunikacja/rozwiazania-oss/#widget-30416" TargetMode="External"/><Relationship Id="rId33" Type="http://schemas.openxmlformats.org/officeDocument/2006/relationships/image" Target="../media/image27.png"/><Relationship Id="rId38" Type="http://schemas.openxmlformats.org/officeDocument/2006/relationships/image" Target="../media/image31.png"/><Relationship Id="rId46" Type="http://schemas.openxmlformats.org/officeDocument/2006/relationships/image" Target="../media/image35.png"/><Relationship Id="rId20" Type="http://schemas.openxmlformats.org/officeDocument/2006/relationships/hyperlink" Target="https://www.comarch.pl/finanse/" TargetMode="External"/><Relationship Id="rId41" Type="http://schemas.openxmlformats.org/officeDocument/2006/relationships/hyperlink" Target="https://www.comarch.pl/handel-i-uslugi/klienci/elektroniczna-wymiana-i-przechowywanie-dokumentow-comarch-edi-w-carrefour-polska/" TargetMode="External"/><Relationship Id="rId1" Type="http://schemas.openxmlformats.org/officeDocument/2006/relationships/slideLayout" Target="../slideLayouts/slideLayout2.xml"/><Relationship Id="rId6" Type="http://schemas.openxmlformats.org/officeDocument/2006/relationships/hyperlink" Target="https://www.comarch.pl/iot-ecosystem/" TargetMode="External"/></Relationships>
</file>

<file path=ppt/slides/_rels/slide69.xml.rels><?xml version="1.0" encoding="UTF-8" standalone="yes"?>
<Relationships xmlns="http://schemas.openxmlformats.org/package/2006/relationships"><Relationship Id="rId13" Type="http://schemas.openxmlformats.org/officeDocument/2006/relationships/hyperlink" Target="https://www.comarch.pl/szkolenia/oferta-szkoleniowa/szkolenia-biznesowe/" TargetMode="External"/><Relationship Id="rId18" Type="http://schemas.openxmlformats.org/officeDocument/2006/relationships/hyperlink" Target="https://www.comarch.pl/branze/" TargetMode="External"/><Relationship Id="rId26" Type="http://schemas.openxmlformats.org/officeDocument/2006/relationships/hyperlink" Target="https://www.comarch.pl/telekomunikacja/rozwiazania-oss/#widget-30418" TargetMode="External"/><Relationship Id="rId39" Type="http://schemas.openxmlformats.org/officeDocument/2006/relationships/image" Target="../media/image32.png"/><Relationship Id="rId21" Type="http://schemas.openxmlformats.org/officeDocument/2006/relationships/hyperlink" Target="https://www.comarch.pl/telekomunikacja/" TargetMode="External"/><Relationship Id="rId34" Type="http://schemas.openxmlformats.org/officeDocument/2006/relationships/image" Target="../media/image28.png"/><Relationship Id="rId42" Type="http://schemas.openxmlformats.org/officeDocument/2006/relationships/hyperlink" Target="https://www.comarch.pl/handel-i-uslugi/klienci/elektroniczna-wymiana-danych-w-unilever/" TargetMode="External"/><Relationship Id="rId47" Type="http://schemas.openxmlformats.org/officeDocument/2006/relationships/image" Target="../media/image36.png"/><Relationship Id="rId7" Type="http://schemas.openxmlformats.org/officeDocument/2006/relationships/hyperlink" Target="https://www.comarch.pl/iot-ecosystem/iot-connect/" TargetMode="External"/><Relationship Id="rId2" Type="http://schemas.openxmlformats.org/officeDocument/2006/relationships/notesSlide" Target="../notesSlides/notesSlide66.xml"/><Relationship Id="rId16" Type="http://schemas.openxmlformats.org/officeDocument/2006/relationships/hyperlink" Target="https://www.comarch.pl/handel-i-uslugi/wymiana-danych/mobile-sales-force/" TargetMode="External"/><Relationship Id="rId29" Type="http://schemas.openxmlformats.org/officeDocument/2006/relationships/image" Target="../media/image23.jpeg"/><Relationship Id="rId11" Type="http://schemas.openxmlformats.org/officeDocument/2006/relationships/hyperlink" Target="https://www.comarch.pl/szkolenia/" TargetMode="External"/><Relationship Id="rId24" Type="http://schemas.openxmlformats.org/officeDocument/2006/relationships/hyperlink" Target="https://www.comarch.pl/telekomunikacja/rozwiazania-bss/#widget-30425" TargetMode="External"/><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hyperlink" Target="https://www.comarch.pl/handel-i-uslugi/klienci/elektroniczna-wymiana-i-przechowywanie-dokumentow-comarch-edi-w-carrefour-polska/" TargetMode="External"/><Relationship Id="rId45" Type="http://schemas.openxmlformats.org/officeDocument/2006/relationships/image" Target="../media/image35.png"/><Relationship Id="rId5" Type="http://schemas.openxmlformats.org/officeDocument/2006/relationships/hyperlink" Target="https://www.comarch.pl/field-service-management/" TargetMode="External"/><Relationship Id="rId15" Type="http://schemas.openxmlformats.org/officeDocument/2006/relationships/hyperlink" Target="https://www.comarch.pl/handel-i-uslugi/ict/" TargetMode="External"/><Relationship Id="rId23" Type="http://schemas.openxmlformats.org/officeDocument/2006/relationships/hyperlink" Target="https://www.comarch.pl/telekomunikacja/rozwiazania-bss/#widget-30427" TargetMode="External"/><Relationship Id="rId28" Type="http://schemas.openxmlformats.org/officeDocument/2006/relationships/hyperlink" Target="https://www.comarch.pl/telekomunikacja/rozwiazania-oss/#widget-30419" TargetMode="External"/><Relationship Id="rId36" Type="http://schemas.openxmlformats.org/officeDocument/2006/relationships/image" Target="../media/image30.png"/><Relationship Id="rId49" Type="http://schemas.openxmlformats.org/officeDocument/2006/relationships/image" Target="../media/image39.png"/><Relationship Id="rId10" Type="http://schemas.openxmlformats.org/officeDocument/2006/relationships/hyperlink" Target="https://www.comarch.pl/erp/" TargetMode="External"/><Relationship Id="rId19" Type="http://schemas.openxmlformats.org/officeDocument/2006/relationships/hyperlink" Target="https://www.comarch.pl/administracja-publiczna/" TargetMode="External"/><Relationship Id="rId31" Type="http://schemas.openxmlformats.org/officeDocument/2006/relationships/image" Target="../media/image25.png"/><Relationship Id="rId44" Type="http://schemas.openxmlformats.org/officeDocument/2006/relationships/hyperlink" Target="https://www.comarch.pl/handel-i-uslugi/klienci/comarch-edi-w-grupie-bic/" TargetMode="External"/><Relationship Id="rId4" Type="http://schemas.openxmlformats.org/officeDocument/2006/relationships/hyperlink" Target="https://www.comarch.pl/cyber-security/" TargetMode="External"/><Relationship Id="rId9" Type="http://schemas.openxmlformats.org/officeDocument/2006/relationships/hyperlink" Target="https://www.comarch.pl/telekomunikacja/rozwiazania-bss/" TargetMode="External"/><Relationship Id="rId14" Type="http://schemas.openxmlformats.org/officeDocument/2006/relationships/hyperlink" Target="https://www.comarch.pl/telekomunikacja/rozwiazania-oss/" TargetMode="External"/><Relationship Id="rId22" Type="http://schemas.openxmlformats.org/officeDocument/2006/relationships/hyperlink" Target="https://www.comarch.pl/telekomunikacja/rozwiazania-bss/#widget-30428" TargetMode="External"/><Relationship Id="rId27" Type="http://schemas.openxmlformats.org/officeDocument/2006/relationships/hyperlink" Target="https://www.comarch.pl/telekomunikacja/service-assurance/" TargetMode="External"/><Relationship Id="rId30" Type="http://schemas.openxmlformats.org/officeDocument/2006/relationships/image" Target="../media/image24.png"/><Relationship Id="rId35" Type="http://schemas.openxmlformats.org/officeDocument/2006/relationships/image" Target="../media/image29.png"/><Relationship Id="rId43" Type="http://schemas.openxmlformats.org/officeDocument/2006/relationships/image" Target="../media/image34.png"/><Relationship Id="rId48" Type="http://schemas.openxmlformats.org/officeDocument/2006/relationships/hyperlink" Target="https://www.comarch.pl/" TargetMode="External"/><Relationship Id="rId8" Type="http://schemas.openxmlformats.org/officeDocument/2006/relationships/hyperlink" Target="https://www.comarch.pl/comarch-fraud-protection/" TargetMode="External"/><Relationship Id="rId3" Type="http://schemas.openxmlformats.org/officeDocument/2006/relationships/image" Target="../media/image9.jpg"/><Relationship Id="rId12" Type="http://schemas.openxmlformats.org/officeDocument/2006/relationships/hyperlink" Target="https://www.comarch.pl/szkolenia/oferta-szkoleniowa/szkolenia-informatyczne/" TargetMode="External"/><Relationship Id="rId17" Type="http://schemas.openxmlformats.org/officeDocument/2006/relationships/hyperlink" Target="https://www.comarch.pl/handel-i-uslugi/wymiana-danych/" TargetMode="External"/><Relationship Id="rId25" Type="http://schemas.openxmlformats.org/officeDocument/2006/relationships/hyperlink" Target="https://www.comarch.pl/telekomunikacja/rozwiazania-oss/#widget-30416" TargetMode="External"/><Relationship Id="rId33" Type="http://schemas.openxmlformats.org/officeDocument/2006/relationships/image" Target="../media/image27.png"/><Relationship Id="rId38" Type="http://schemas.openxmlformats.org/officeDocument/2006/relationships/hyperlink" Target="https://www.comarch.pl/handel-i-uslugi/klienci/comarch-b2b-network-w-metro-nom/" TargetMode="External"/><Relationship Id="rId46" Type="http://schemas.openxmlformats.org/officeDocument/2006/relationships/hyperlink" Target="https://www.comarch.pl/handel-i-uslugi/klienci/wdrozenie-comarch-ap-ar-automation-w-technicolor/" TargetMode="External"/><Relationship Id="rId20" Type="http://schemas.openxmlformats.org/officeDocument/2006/relationships/hyperlink" Target="https://www.comarch.pl/finanse/" TargetMode="External"/><Relationship Id="rId41"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www.comarch.pl/iot-eco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103F86C-17E3-5842-77B7-FDA38CDD7235}"/>
              </a:ext>
            </a:extLst>
          </p:cNvPr>
          <p:cNvSpPr>
            <a:spLocks noGrp="1"/>
          </p:cNvSpPr>
          <p:nvPr>
            <p:ph type="body" sz="quarter" idx="10"/>
          </p:nvPr>
        </p:nvSpPr>
        <p:spPr/>
        <p:txBody>
          <a:bodyPr>
            <a:normAutofit/>
          </a:bodyPr>
          <a:lstStyle/>
          <a:p>
            <a:r>
              <a:rPr kumimoji="0" lang="pl-PL" sz="4000" b="1" i="0" u="none" strike="noStrike" kern="1200" cap="none" spc="0" normalizeH="0" baseline="0" noProof="0" dirty="0">
                <a:ln>
                  <a:noFill/>
                </a:ln>
                <a:solidFill>
                  <a:srgbClr val="163593"/>
                </a:solidFill>
                <a:effectLst/>
                <a:uLnTx/>
                <a:uFillTx/>
                <a:latin typeface="Montserrat" panose="00000500000000000000" pitchFamily="2" charset="-18"/>
                <a:ea typeface="+mj-ea"/>
                <a:cs typeface="+mj-cs"/>
              </a:rPr>
              <a:t>KSeF Pierwsze Kroki</a:t>
            </a:r>
            <a:endParaRPr lang="pl-PL" sz="4000" dirty="0"/>
          </a:p>
        </p:txBody>
      </p:sp>
      <p:sp>
        <p:nvSpPr>
          <p:cNvPr id="3" name="Symbol zastępczy tekstu 2">
            <a:extLst>
              <a:ext uri="{FF2B5EF4-FFF2-40B4-BE49-F238E27FC236}">
                <a16:creationId xmlns:a16="http://schemas.microsoft.com/office/drawing/2014/main" id="{133690A7-D4AA-1295-BE70-38C20F39E9B2}"/>
              </a:ext>
            </a:extLst>
          </p:cNvPr>
          <p:cNvSpPr>
            <a:spLocks noGrp="1"/>
          </p:cNvSpPr>
          <p:nvPr>
            <p:ph type="body" sz="quarter" idx="11"/>
          </p:nvPr>
        </p:nvSpPr>
        <p:spPr/>
        <p:txBody>
          <a:body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srgbClr val="173593"/>
                </a:solidFill>
                <a:effectLst/>
                <a:uLnTx/>
                <a:uFillTx/>
                <a:latin typeface="Montserrat" panose="00000500000000000000" pitchFamily="50" charset="-18"/>
                <a:ea typeface="+mn-ea"/>
                <a:cs typeface="+mn-cs"/>
              </a:rPr>
              <a:t>Michał Krawczyk</a:t>
            </a:r>
          </a:p>
          <a:p>
            <a:endParaRPr lang="pl-PL" dirty="0"/>
          </a:p>
        </p:txBody>
      </p:sp>
    </p:spTree>
    <p:extLst>
      <p:ext uri="{BB962C8B-B14F-4D97-AF65-F5344CB8AC3E}">
        <p14:creationId xmlns:p14="http://schemas.microsoft.com/office/powerpoint/2010/main" val="305489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title"/>
          </p:nvPr>
        </p:nvSpPr>
        <p:spPr/>
        <p:txBody>
          <a:bodyPr>
            <a:normAutofit/>
          </a:bodyPr>
          <a:lstStyle/>
          <a:p>
            <a:pPr eaLnBrk="1" hangingPunct="1">
              <a:lnSpc>
                <a:spcPct val="150000"/>
              </a:lnSpc>
            </a:pPr>
            <a:r>
              <a:rPr lang="pl-PL" altLang="pl-PL" sz="2700" b="1" dirty="0">
                <a:solidFill>
                  <a:srgbClr val="163593"/>
                </a:solidFill>
                <a:ea typeface="Verdana" panose="020B0604030504040204" pitchFamily="34" charset="0"/>
                <a:cs typeface="Verdana" panose="020B0604030504040204" pitchFamily="34" charset="0"/>
              </a:rPr>
              <a:t>FUNKCJONOWANIE KSeF</a:t>
            </a:r>
          </a:p>
        </p:txBody>
      </p:sp>
      <p:sp>
        <p:nvSpPr>
          <p:cNvPr id="3" name="Symbol zastępczy numeru slajdu 1">
            <a:extLst>
              <a:ext uri="{FF2B5EF4-FFF2-40B4-BE49-F238E27FC236}">
                <a16:creationId xmlns:a16="http://schemas.microsoft.com/office/drawing/2014/main" id="{CDB7DF4D-A27A-BC96-C2D3-CBE3C05188D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10</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131914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1B20463-F282-7250-977A-8CA39F54DB16}"/>
              </a:ext>
            </a:extLst>
          </p:cNvPr>
          <p:cNvSpPr>
            <a:spLocks noGrp="1"/>
          </p:cNvSpPr>
          <p:nvPr>
            <p:ph type="title"/>
          </p:nvPr>
        </p:nvSpPr>
        <p:spPr/>
        <p:txBody>
          <a:bodyPr>
            <a:normAutofit fontScale="90000"/>
          </a:bodyPr>
          <a:lstStyle/>
          <a:p>
            <a:r>
              <a:rPr lang="pl-PL" dirty="0"/>
              <a:t>DATA WYSTAWIENIA FAKTURY W STRUKTURZE FA_VAT</a:t>
            </a:r>
          </a:p>
        </p:txBody>
      </p:sp>
      <p:sp>
        <p:nvSpPr>
          <p:cNvPr id="5" name="Symbol zastępczy zawartości 4">
            <a:extLst>
              <a:ext uri="{FF2B5EF4-FFF2-40B4-BE49-F238E27FC236}">
                <a16:creationId xmlns:a16="http://schemas.microsoft.com/office/drawing/2014/main" id="{06172AC5-5CA9-C896-FD58-836CE76D2E07}"/>
              </a:ext>
            </a:extLst>
          </p:cNvPr>
          <p:cNvSpPr>
            <a:spLocks noGrp="1"/>
          </p:cNvSpPr>
          <p:nvPr>
            <p:ph idx="1"/>
          </p:nvPr>
        </p:nvSpPr>
        <p:spPr/>
        <p:txBody>
          <a:bodyPr>
            <a:normAutofit fontScale="92500"/>
          </a:bodyPr>
          <a:lstStyle/>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Struktura elementu Fa</a:t>
            </a:r>
            <a:endParaRPr kumimoji="0" lang="pl-PL" sz="2400" b="1"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srgbClr val="000000"/>
                </a:solidFill>
                <a:effectLst/>
                <a:uLnTx/>
                <a:uFillTx/>
                <a:latin typeface="Montserrat"/>
                <a:ea typeface="+mn-ea"/>
                <a:cs typeface="+mn-cs"/>
              </a:rPr>
              <a:t>P_1</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Przykład: </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W polu P_1 podatnik wskazał 2022-01-15, natomiast fakturę przesłał do </a:t>
            </a:r>
            <a:r>
              <a:rPr kumimoji="0" lang="pl-PL" sz="2400" b="0"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400" b="0" i="0" u="none" strike="noStrike" kern="1200" cap="none" spc="0" normalizeH="0" baseline="0" noProof="0" dirty="0">
                <a:ln>
                  <a:noFill/>
                </a:ln>
                <a:solidFill>
                  <a:srgbClr val="000000"/>
                </a:solidFill>
                <a:effectLst/>
                <a:uLnTx/>
                <a:uFillTx/>
                <a:latin typeface="Montserrat"/>
                <a:ea typeface="+mn-ea"/>
                <a:cs typeface="+mn-cs"/>
              </a:rPr>
              <a:t> w dniu 2022-01-16. </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Pomimo wskazania w polu P_1 daty 15 stycznia 2022 r. zgodnie z art. 106na ust. 1 ustawy uznaje się, że faktura została wystawiona w dniu 16 stycznia 2022 r. </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Data wystawienia określona zgodnie z powyższym przepisem jest kluczowa dla weryfikacji terminowości wystawienia faktury ustrukturyzowanej.</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altLang="pl-PL" sz="2400" b="1" i="0" u="none" strike="noStrike" kern="1200" cap="none" spc="0" normalizeH="0" baseline="0" noProof="0" dirty="0">
                <a:ln>
                  <a:noFill/>
                </a:ln>
                <a:solidFill>
                  <a:prstClr val="black"/>
                </a:solidFill>
                <a:effectLst/>
                <a:uLnTx/>
                <a:uFillTx/>
                <a:latin typeface="Montserrat"/>
                <a:ea typeface="+mn-ea"/>
                <a:cs typeface="+mn-cs"/>
              </a:rPr>
              <a:t>UWAGA! Na obrazie faktury wygenerowanym z </a:t>
            </a:r>
            <a:r>
              <a:rPr kumimoji="0" lang="pl-PL" altLang="pl-PL" sz="2400" b="1" i="0" u="none" strike="noStrike" kern="1200" cap="none" spc="0" normalizeH="0" baseline="0" noProof="0" dirty="0" err="1">
                <a:ln>
                  <a:noFill/>
                </a:ln>
                <a:solidFill>
                  <a:prstClr val="black"/>
                </a:solidFill>
                <a:effectLst/>
                <a:uLnTx/>
                <a:uFillTx/>
                <a:latin typeface="Montserrat"/>
                <a:ea typeface="+mn-ea"/>
                <a:cs typeface="+mn-cs"/>
              </a:rPr>
              <a:t>KSeF</a:t>
            </a:r>
            <a:r>
              <a:rPr kumimoji="0" lang="pl-PL" altLang="pl-PL" sz="2400" b="1" i="0" u="none" strike="noStrike" kern="1200" cap="none" spc="0" normalizeH="0" baseline="0" noProof="0" dirty="0">
                <a:ln>
                  <a:noFill/>
                </a:ln>
                <a:solidFill>
                  <a:prstClr val="black"/>
                </a:solidFill>
                <a:effectLst/>
                <a:uLnTx/>
                <a:uFillTx/>
                <a:latin typeface="Montserrat"/>
                <a:ea typeface="+mn-ea"/>
                <a:cs typeface="+mn-cs"/>
              </a:rPr>
              <a:t> jako data faktury pojawi się błędna data z pola P_1. Należy przyjmować datę wynikającą z Numeru </a:t>
            </a:r>
            <a:r>
              <a:rPr kumimoji="0" lang="pl-PL" altLang="pl-PL" sz="2400" b="1" i="0" u="none" strike="noStrike" kern="1200" cap="none" spc="0" normalizeH="0" baseline="0" noProof="0" dirty="0" err="1">
                <a:ln>
                  <a:noFill/>
                </a:ln>
                <a:solidFill>
                  <a:prstClr val="black"/>
                </a:solidFill>
                <a:effectLst/>
                <a:uLnTx/>
                <a:uFillTx/>
                <a:latin typeface="Montserrat"/>
                <a:ea typeface="+mn-ea"/>
                <a:cs typeface="+mn-cs"/>
              </a:rPr>
              <a:t>KSeF</a:t>
            </a:r>
            <a:r>
              <a:rPr kumimoji="0" lang="pl-PL" altLang="pl-PL" sz="2400" b="1" i="0" u="none" strike="noStrike" kern="1200" cap="none" spc="0" normalizeH="0" baseline="0" noProof="0" dirty="0">
                <a:ln>
                  <a:noFill/>
                </a:ln>
                <a:solidFill>
                  <a:prstClr val="black"/>
                </a:solidFill>
                <a:effectLst/>
                <a:uLnTx/>
                <a:uFillTx/>
                <a:latin typeface="Montserrat"/>
                <a:ea typeface="+mn-ea"/>
                <a:cs typeface="+mn-cs"/>
              </a:rPr>
              <a:t>.</a:t>
            </a:r>
            <a:endParaRPr lang="pl-PL" dirty="0"/>
          </a:p>
        </p:txBody>
      </p:sp>
      <p:sp>
        <p:nvSpPr>
          <p:cNvPr id="7" name="Symbol zastępczy numeru slajdu 1">
            <a:extLst>
              <a:ext uri="{FF2B5EF4-FFF2-40B4-BE49-F238E27FC236}">
                <a16:creationId xmlns:a16="http://schemas.microsoft.com/office/drawing/2014/main" id="{668FBE52-BAC9-B928-B1A6-EADDC0446425}"/>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150615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DBE2407-D4A4-B06F-8B09-2AA9306DEAAD}"/>
              </a:ext>
            </a:extLst>
          </p:cNvPr>
          <p:cNvSpPr>
            <a:spLocks noGrp="1"/>
          </p:cNvSpPr>
          <p:nvPr>
            <p:ph type="title"/>
          </p:nvPr>
        </p:nvSpPr>
        <p:spPr/>
        <p:txBody>
          <a:bodyPr>
            <a:normAutofit fontScale="90000"/>
          </a:bodyPr>
          <a:lstStyle/>
          <a:p>
            <a:r>
              <a:rPr lang="pl-PL" dirty="0"/>
              <a:t>DATA WYSTAWIENIA FAKTURY W STRUKTURZE FA_VAT</a:t>
            </a:r>
          </a:p>
        </p:txBody>
      </p:sp>
      <p:sp>
        <p:nvSpPr>
          <p:cNvPr id="5" name="Symbol zastępczy zawartości 4">
            <a:extLst>
              <a:ext uri="{FF2B5EF4-FFF2-40B4-BE49-F238E27FC236}">
                <a16:creationId xmlns:a16="http://schemas.microsoft.com/office/drawing/2014/main" id="{E20CF047-A87C-45C0-7C7A-DAEF6B6E39B2}"/>
              </a:ext>
            </a:extLst>
          </p:cNvPr>
          <p:cNvSpPr>
            <a:spLocks noGrp="1"/>
          </p:cNvSpPr>
          <p:nvPr>
            <p:ph idx="1"/>
          </p:nvPr>
        </p:nvSpPr>
        <p:spPr/>
        <p:txBody>
          <a:bodyPr/>
          <a:lstStyle/>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Struktura elementu Fa</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pl-PL" sz="2400" b="1"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srgbClr val="000000"/>
                </a:solidFill>
                <a:effectLst/>
                <a:uLnTx/>
                <a:uFillTx/>
                <a:latin typeface="Montserrat"/>
                <a:ea typeface="+mn-ea"/>
                <a:cs typeface="+mn-cs"/>
              </a:rPr>
              <a:t>P_1</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Uwaga! </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srgbClr val="000000"/>
                </a:solidFill>
                <a:effectLst/>
                <a:uLnTx/>
                <a:uFillTx/>
                <a:latin typeface="Montserrat"/>
                <a:ea typeface="+mn-ea"/>
                <a:cs typeface="+mn-cs"/>
              </a:rPr>
              <a:t>W przypadku faktury wystawionej i otrzymanej jako faktura ustrukturyzowana, na potrzeby ewidencji podatku należnego i naliczonego </a:t>
            </a:r>
            <a:r>
              <a:rPr kumimoji="0" lang="pl-PL" sz="2400" b="1" i="0" u="none" strike="noStrike" kern="1200" cap="none" spc="0" normalizeH="0" baseline="0" noProof="0" dirty="0">
                <a:ln>
                  <a:noFill/>
                </a:ln>
                <a:solidFill>
                  <a:srgbClr val="000000"/>
                </a:solidFill>
                <a:effectLst/>
                <a:uLnTx/>
                <a:uFillTx/>
                <a:latin typeface="Montserrat"/>
                <a:ea typeface="+mn-ea"/>
                <a:cs typeface="+mn-cs"/>
              </a:rPr>
              <a:t>w JKP_V7, jako datę wystawienia (odpowiednio </a:t>
            </a:r>
            <a:r>
              <a:rPr kumimoji="0" lang="pl-PL" sz="2400" b="1" i="0" u="none" strike="noStrike" kern="1200" cap="none" spc="0" normalizeH="0" baseline="0" noProof="0" dirty="0" err="1">
                <a:ln>
                  <a:noFill/>
                </a:ln>
                <a:solidFill>
                  <a:srgbClr val="000000"/>
                </a:solidFill>
                <a:effectLst/>
                <a:uLnTx/>
                <a:uFillTx/>
                <a:latin typeface="Montserrat"/>
                <a:ea typeface="+mn-ea"/>
                <a:cs typeface="+mn-cs"/>
              </a:rPr>
              <a:t>DataWystawienia</a:t>
            </a:r>
            <a:r>
              <a:rPr kumimoji="0" lang="pl-PL" sz="2400" b="1" i="0" u="none" strike="noStrike" kern="1200" cap="none" spc="0" normalizeH="0" baseline="0" noProof="0" dirty="0">
                <a:ln>
                  <a:noFill/>
                </a:ln>
                <a:solidFill>
                  <a:srgbClr val="000000"/>
                </a:solidFill>
                <a:effectLst/>
                <a:uLnTx/>
                <a:uFillTx/>
                <a:latin typeface="Montserrat"/>
                <a:ea typeface="+mn-ea"/>
                <a:cs typeface="+mn-cs"/>
              </a:rPr>
              <a:t> lub </a:t>
            </a:r>
            <a:r>
              <a:rPr kumimoji="0" lang="pl-PL" sz="2400" b="1" i="0" u="none" strike="noStrike" kern="1200" cap="none" spc="0" normalizeH="0" baseline="0" noProof="0" dirty="0" err="1">
                <a:ln>
                  <a:noFill/>
                </a:ln>
                <a:solidFill>
                  <a:srgbClr val="000000"/>
                </a:solidFill>
                <a:effectLst/>
                <a:uLnTx/>
                <a:uFillTx/>
                <a:latin typeface="Montserrat"/>
                <a:ea typeface="+mn-ea"/>
                <a:cs typeface="+mn-cs"/>
              </a:rPr>
              <a:t>DataZakupu</a:t>
            </a:r>
            <a:r>
              <a:rPr kumimoji="0" lang="pl-PL" sz="2400" b="1" i="0" u="none" strike="noStrike" kern="1200" cap="none" spc="0" normalizeH="0" baseline="0" noProof="0" dirty="0">
                <a:ln>
                  <a:noFill/>
                </a:ln>
                <a:solidFill>
                  <a:srgbClr val="000000"/>
                </a:solidFill>
                <a:effectLst/>
                <a:uLnTx/>
                <a:uFillTx/>
                <a:latin typeface="Montserrat"/>
                <a:ea typeface="+mn-ea"/>
                <a:cs typeface="+mn-cs"/>
              </a:rPr>
              <a:t>) podaje się datę określoną zgodnie z art. 106na ust. 1 ustawy. (datę wysłania faktury do </a:t>
            </a:r>
            <a:r>
              <a:rPr kumimoji="0" lang="pl-PL" sz="24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400" b="1" i="0" u="none" strike="noStrike" kern="1200" cap="none" spc="0" normalizeH="0" baseline="0" noProof="0" dirty="0">
                <a:ln>
                  <a:noFill/>
                </a:ln>
                <a:solidFill>
                  <a:srgbClr val="000000"/>
                </a:solidFill>
                <a:effectLst/>
                <a:uLnTx/>
                <a:uFillTx/>
                <a:latin typeface="Montserrat"/>
                <a:ea typeface="+mn-ea"/>
                <a:cs typeface="+mn-cs"/>
              </a:rPr>
              <a:t>)</a:t>
            </a:r>
            <a:endParaRPr lang="pl-PL" dirty="0"/>
          </a:p>
        </p:txBody>
      </p:sp>
      <p:sp>
        <p:nvSpPr>
          <p:cNvPr id="7" name="Symbol zastępczy numeru slajdu 1">
            <a:extLst>
              <a:ext uri="{FF2B5EF4-FFF2-40B4-BE49-F238E27FC236}">
                <a16:creationId xmlns:a16="http://schemas.microsoft.com/office/drawing/2014/main" id="{BF769CFB-E005-574E-A97C-4D2622995043}"/>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0012334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B3AF49-B1F2-4950-B8B6-638210FE4CB5}"/>
              </a:ext>
            </a:extLst>
          </p:cNvPr>
          <p:cNvSpPr>
            <a:spLocks noGrp="1"/>
          </p:cNvSpPr>
          <p:nvPr>
            <p:ph type="title"/>
          </p:nvPr>
        </p:nvSpPr>
        <p:spPr/>
        <p:txBody>
          <a:bodyPr rtlCol="0">
            <a:normAutofit/>
          </a:bodyPr>
          <a:lstStyle/>
          <a:p>
            <a:pPr fontAlgn="auto">
              <a:spcAft>
                <a:spcPts val="0"/>
              </a:spcAft>
              <a:defRPr/>
            </a:pPr>
            <a:r>
              <a:rPr lang="pl-PL" sz="4800" b="1" dirty="0">
                <a:solidFill>
                  <a:srgbClr val="163593"/>
                </a:solidFill>
              </a:rPr>
              <a:t>Struktura FA_VAT</a:t>
            </a:r>
          </a:p>
        </p:txBody>
      </p:sp>
      <p:sp>
        <p:nvSpPr>
          <p:cNvPr id="3" name="Symbol zastępczy numeru slajdu 1">
            <a:extLst>
              <a:ext uri="{FF2B5EF4-FFF2-40B4-BE49-F238E27FC236}">
                <a16:creationId xmlns:a16="http://schemas.microsoft.com/office/drawing/2014/main" id="{1A1EE2A7-AEE0-69F1-3476-737FED0E6CBF}"/>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102</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1728436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891" name="Symbol zastępczy zawartości 2"/>
          <p:cNvSpPr>
            <a:spLocks noGrp="1"/>
          </p:cNvSpPr>
          <p:nvPr>
            <p:ph type="body" sz="quarter" idx="13"/>
          </p:nvPr>
        </p:nvSpPr>
        <p:spPr/>
        <p:txBody>
          <a:bodyPr>
            <a:normAutofit/>
          </a:bodyPr>
          <a:lstStyle/>
          <a:p>
            <a:pPr marL="0" indent="0" algn="just">
              <a:buNone/>
              <a:defRPr/>
            </a:pPr>
            <a:r>
              <a:rPr lang="pl-PL" altLang="pl-PL" sz="2600" b="1" dirty="0">
                <a:latin typeface="+mj-lt"/>
              </a:rPr>
              <a:t>Pliki do pobrania ze strony MF:</a:t>
            </a:r>
          </a:p>
          <a:p>
            <a:pPr marL="0" indent="0" algn="just">
              <a:buNone/>
              <a:defRPr/>
            </a:pPr>
            <a:endParaRPr lang="pl-PL" altLang="pl-PL" sz="2600" dirty="0">
              <a:latin typeface="+mj-lt"/>
            </a:endParaRPr>
          </a:p>
          <a:p>
            <a:pPr marL="0" indent="0" algn="just">
              <a:buNone/>
              <a:defRPr/>
            </a:pPr>
            <a:endParaRPr lang="pl-PL" altLang="pl-PL" sz="2600" dirty="0">
              <a:latin typeface="+mj-lt"/>
            </a:endParaRPr>
          </a:p>
          <a:p>
            <a:pPr marL="0" indent="0" algn="just">
              <a:buNone/>
              <a:defRPr/>
            </a:pPr>
            <a:r>
              <a:rPr lang="pl-PL" altLang="pl-PL" sz="2600" dirty="0">
                <a:latin typeface="+mj-lt"/>
                <a:hlinkClick r:id="rId3"/>
              </a:rPr>
              <a:t>https://www.podatki.gov.pl/ksef/baza-wiedzy-ksef/pliki-do-pobrania-ksef/</a:t>
            </a:r>
            <a:endParaRPr lang="pl-PL" altLang="pl-PL" sz="2600" dirty="0">
              <a:latin typeface="+mj-lt"/>
            </a:endParaRPr>
          </a:p>
          <a:p>
            <a:pPr marL="0" indent="0" algn="just">
              <a:buNone/>
              <a:defRPr/>
            </a:pPr>
            <a:endParaRPr lang="pl-PL" altLang="pl-PL" sz="2600" dirty="0">
              <a:latin typeface="+mj-lt"/>
            </a:endParaRPr>
          </a:p>
          <a:p>
            <a:pPr marL="0" indent="0" algn="just">
              <a:buNone/>
              <a:defRPr/>
            </a:pPr>
            <a:r>
              <a:rPr lang="pl-PL" altLang="pl-PL" sz="2600" dirty="0">
                <a:latin typeface="+mj-lt"/>
                <a:hlinkClick r:id="rId4"/>
              </a:rPr>
              <a:t>https://www.podatki.gov.pl/ksef/pytania-i-odpowiedzi-ksef/</a:t>
            </a:r>
            <a:endParaRPr lang="pl-PL" altLang="pl-PL" sz="2600" dirty="0">
              <a:latin typeface="+mj-lt"/>
            </a:endParaRPr>
          </a:p>
          <a:p>
            <a:pPr marL="0" indent="0" algn="just">
              <a:buNone/>
              <a:defRPr/>
            </a:pPr>
            <a:endParaRPr lang="pl-PL" altLang="pl-PL" sz="2600" dirty="0">
              <a:latin typeface="+mj-lt"/>
            </a:endParaRPr>
          </a:p>
          <a:p>
            <a:pPr marL="0" indent="0" algn="just">
              <a:buNone/>
              <a:defRPr/>
            </a:pPr>
            <a:endParaRPr lang="pl-PL" altLang="pl-PL" sz="2600" dirty="0">
              <a:latin typeface="+mj-lt"/>
            </a:endParaRPr>
          </a:p>
          <a:p>
            <a:pPr marL="0" indent="0" algn="just">
              <a:buNone/>
              <a:defRPr/>
            </a:pPr>
            <a:endParaRPr lang="pl-PL" altLang="pl-PL" sz="2600" dirty="0">
              <a:latin typeface="+mj-lt"/>
            </a:endParaRPr>
          </a:p>
        </p:txBody>
      </p:sp>
      <p:sp>
        <p:nvSpPr>
          <p:cNvPr id="3" name="Symbol zastępczy numeru slajdu 1">
            <a:extLst>
              <a:ext uri="{FF2B5EF4-FFF2-40B4-BE49-F238E27FC236}">
                <a16:creationId xmlns:a16="http://schemas.microsoft.com/office/drawing/2014/main" id="{1092B131-F263-813E-C8BF-109D3AC3A3E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610242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zrzut ekranu, Czcionka">
            <a:extLst>
              <a:ext uri="{FF2B5EF4-FFF2-40B4-BE49-F238E27FC236}">
                <a16:creationId xmlns:a16="http://schemas.microsoft.com/office/drawing/2014/main" id="{C3955C92-8AA5-BCC6-DC7D-4E3E4D3A6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59" y="66174"/>
            <a:ext cx="11040683" cy="6210385"/>
          </a:xfrm>
          <a:prstGeom prst="rect">
            <a:avLst/>
          </a:prstGeom>
        </p:spPr>
      </p:pic>
    </p:spTree>
    <p:extLst>
      <p:ext uri="{BB962C8B-B14F-4D97-AF65-F5344CB8AC3E}">
        <p14:creationId xmlns:p14="http://schemas.microsoft.com/office/powerpoint/2010/main" val="35432990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33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F7431D7-2CAB-F5B3-42EA-47AEA343043D}"/>
              </a:ext>
            </a:extLst>
          </p:cNvPr>
          <p:cNvSpPr>
            <a:spLocks noGrp="1"/>
          </p:cNvSpPr>
          <p:nvPr>
            <p:ph type="title"/>
          </p:nvPr>
        </p:nvSpPr>
        <p:spPr/>
        <p:txBody>
          <a:bodyPr>
            <a:normAutofit/>
          </a:bodyPr>
          <a:lstStyle/>
          <a:p>
            <a:r>
              <a:rPr lang="pl-PL" dirty="0"/>
              <a:t>UTWORZENIE </a:t>
            </a:r>
            <a:r>
              <a:rPr lang="pl-PL" dirty="0" err="1"/>
              <a:t>KSeF</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altLang="pl-PL" sz="2400" b="1" dirty="0">
                <a:latin typeface="+mj-lt"/>
              </a:rPr>
              <a:t>Art.  106nd.  [Krajowy System e-Faktur]</a:t>
            </a:r>
          </a:p>
          <a:p>
            <a:pPr marL="0" indent="0">
              <a:buNone/>
            </a:pPr>
            <a:r>
              <a:rPr lang="pl-PL" altLang="pl-PL" sz="2400" b="1" dirty="0">
                <a:latin typeface="+mj-lt"/>
              </a:rPr>
              <a:t>1.  Szef Krajowej Administracji Skarbowej prowadzi Krajowy System e-Faktur i jest administratorem danych w nim zawartych.</a:t>
            </a:r>
          </a:p>
          <a:p>
            <a:pPr marL="0" indent="0">
              <a:buNone/>
            </a:pPr>
            <a:r>
              <a:rPr lang="pl-PL" altLang="pl-PL" sz="2400" b="1" dirty="0">
                <a:latin typeface="+mj-lt"/>
              </a:rPr>
              <a:t>2.  Krajowy System e-Faktur jest systemem teleinformatycznym służącym do:</a:t>
            </a:r>
          </a:p>
          <a:p>
            <a:pPr marL="0" indent="0">
              <a:buNone/>
            </a:pPr>
            <a:r>
              <a:rPr lang="pl-PL" altLang="pl-PL" sz="2400" b="1" dirty="0">
                <a:latin typeface="+mj-lt"/>
              </a:rPr>
              <a:t>1) nadawania, zmiany lub odbierania uprawnień </a:t>
            </a:r>
            <a:r>
              <a:rPr lang="pl-PL" altLang="pl-PL" sz="2400" dirty="0">
                <a:latin typeface="+mj-lt"/>
              </a:rPr>
              <a:t>do korzystania z Krajowego Systemu e-Faktur;</a:t>
            </a:r>
          </a:p>
          <a:p>
            <a:pPr marL="0" indent="0">
              <a:buNone/>
            </a:pPr>
            <a:r>
              <a:rPr lang="pl-PL" altLang="pl-PL" sz="2400" b="1" dirty="0">
                <a:latin typeface="+mj-lt"/>
              </a:rPr>
              <a:t>2) powiadamiania </a:t>
            </a:r>
            <a:r>
              <a:rPr lang="pl-PL" altLang="pl-PL" sz="2400" dirty="0">
                <a:latin typeface="+mj-lt"/>
              </a:rPr>
              <a:t>podmiotów, o których mowa w art. 106nb, </a:t>
            </a:r>
            <a:r>
              <a:rPr lang="pl-PL" altLang="pl-PL" sz="2400" b="1" dirty="0">
                <a:latin typeface="+mj-lt"/>
              </a:rPr>
              <a:t>o nadanych uprawnieniach </a:t>
            </a:r>
            <a:r>
              <a:rPr lang="pl-PL" altLang="pl-PL" sz="2400" dirty="0">
                <a:latin typeface="+mj-lt"/>
              </a:rPr>
              <a:t>do korzystania z Krajowego Systemu e-Faktur lub ich odebraniu;</a:t>
            </a:r>
          </a:p>
          <a:p>
            <a:pPr marL="0" indent="0">
              <a:buNone/>
            </a:pPr>
            <a:r>
              <a:rPr lang="pl-PL" altLang="pl-PL" sz="2400" b="1" dirty="0">
                <a:latin typeface="+mj-lt"/>
              </a:rPr>
              <a:t>3) uwierzytelnienia oraz weryfikacji uprawnień </a:t>
            </a:r>
            <a:r>
              <a:rPr lang="pl-PL" altLang="pl-PL" sz="2400" dirty="0">
                <a:latin typeface="+mj-lt"/>
              </a:rPr>
              <a:t>do korzystania z Krajowego Systemu e-Faktur, posiadanych przez podmioty, o których mowa w art. 106nb;</a:t>
            </a:r>
          </a:p>
          <a:p>
            <a:pPr marL="0" indent="0">
              <a:buNone/>
            </a:pPr>
            <a:r>
              <a:rPr lang="pl-PL" altLang="pl-PL" sz="2400" b="1" dirty="0">
                <a:latin typeface="+mj-lt"/>
              </a:rPr>
              <a:t>4) wystawiania </a:t>
            </a:r>
            <a:r>
              <a:rPr lang="pl-PL" altLang="pl-PL" sz="2400" dirty="0">
                <a:latin typeface="+mj-lt"/>
              </a:rPr>
              <a:t>faktur ustrukturyzowanych;</a:t>
            </a:r>
          </a:p>
          <a:p>
            <a:pPr marL="0" indent="0">
              <a:buNone/>
            </a:pPr>
            <a:r>
              <a:rPr lang="pl-PL" altLang="pl-PL" sz="2400" b="1" dirty="0">
                <a:latin typeface="+mj-lt"/>
              </a:rPr>
              <a:t>5) dostępu </a:t>
            </a:r>
            <a:r>
              <a:rPr lang="pl-PL" altLang="pl-PL" sz="2400" dirty="0">
                <a:latin typeface="+mj-lt"/>
              </a:rPr>
              <a:t>do faktur ustrukturyzowanych;</a:t>
            </a:r>
          </a:p>
          <a:p>
            <a:pPr marL="0" indent="0">
              <a:buNone/>
            </a:pPr>
            <a:r>
              <a:rPr lang="pl-PL" altLang="pl-PL" sz="2400" b="1" dirty="0">
                <a:latin typeface="+mj-lt"/>
              </a:rPr>
              <a:t>6) otrzymywania </a:t>
            </a:r>
            <a:r>
              <a:rPr lang="pl-PL" altLang="pl-PL" sz="2400" dirty="0">
                <a:latin typeface="+mj-lt"/>
              </a:rPr>
              <a:t>faktur ustrukturyzowanych;</a:t>
            </a:r>
          </a:p>
          <a:p>
            <a:pPr marL="0" indent="0">
              <a:buNone/>
            </a:pPr>
            <a:r>
              <a:rPr lang="pl-PL" altLang="pl-PL" sz="2400" b="1" dirty="0">
                <a:latin typeface="+mj-lt"/>
              </a:rPr>
              <a:t>7) przechowywania </a:t>
            </a:r>
            <a:r>
              <a:rPr lang="pl-PL" altLang="pl-PL" sz="2400" dirty="0">
                <a:latin typeface="+mj-lt"/>
              </a:rPr>
              <a:t>faktur ustrukturyzowanych;</a:t>
            </a:r>
          </a:p>
        </p:txBody>
      </p:sp>
      <p:sp>
        <p:nvSpPr>
          <p:cNvPr id="5" name="Symbol zastępczy numeru slajdu 1">
            <a:extLst>
              <a:ext uri="{FF2B5EF4-FFF2-40B4-BE49-F238E27FC236}">
                <a16:creationId xmlns:a16="http://schemas.microsoft.com/office/drawing/2014/main" id="{80ED7D8F-705E-48BC-BAC4-C8EF07A05D0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691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6E6F453-8C17-DBCC-C94B-F5DF53770731}"/>
              </a:ext>
            </a:extLst>
          </p:cNvPr>
          <p:cNvSpPr>
            <a:spLocks noGrp="1"/>
          </p:cNvSpPr>
          <p:nvPr>
            <p:ph type="title"/>
          </p:nvPr>
        </p:nvSpPr>
        <p:spPr/>
        <p:txBody>
          <a:bodyPr>
            <a:normAutofit/>
          </a:bodyPr>
          <a:lstStyle/>
          <a:p>
            <a:r>
              <a:rPr lang="pl-PL" dirty="0"/>
              <a:t>UTWORZENIE </a:t>
            </a:r>
            <a:r>
              <a:rPr lang="pl-PL" dirty="0" err="1"/>
              <a:t>KSeF</a:t>
            </a:r>
            <a:endParaRPr lang="pl-PL" dirty="0"/>
          </a:p>
        </p:txBody>
      </p:sp>
      <p:sp>
        <p:nvSpPr>
          <p:cNvPr id="3" name="Symbol zastępczy zawartości 2"/>
          <p:cNvSpPr>
            <a:spLocks noGrp="1"/>
          </p:cNvSpPr>
          <p:nvPr>
            <p:ph idx="1"/>
          </p:nvPr>
        </p:nvSpPr>
        <p:spPr/>
        <p:txBody>
          <a:bodyPr>
            <a:normAutofit fontScale="55000" lnSpcReduction="20000"/>
          </a:bodyPr>
          <a:lstStyle/>
          <a:p>
            <a:pPr marL="0" indent="0">
              <a:buNone/>
            </a:pPr>
            <a:r>
              <a:rPr lang="pl-PL" altLang="pl-PL" sz="3200" b="1" dirty="0">
                <a:latin typeface="+mj-lt"/>
              </a:rPr>
              <a:t>8) oznaczania faktur ustrukturyzowanych numerem identyfikującym przydzielonym w Krajowym Systemie e-Faktur;</a:t>
            </a:r>
          </a:p>
          <a:p>
            <a:pPr marL="0" indent="0">
              <a:buNone/>
            </a:pPr>
            <a:r>
              <a:rPr lang="pl-PL" altLang="pl-PL" sz="3200" b="1" dirty="0">
                <a:latin typeface="+mj-lt"/>
              </a:rPr>
              <a:t>8a) przydzielania identyfikatora zbiorczego dla co najmniej dwóch faktur ustrukturyzowanych wystawianych przez podatnika dla jednego odbiorcy; </a:t>
            </a:r>
          </a:p>
          <a:p>
            <a:pPr marL="0" indent="0">
              <a:buNone/>
            </a:pPr>
            <a:r>
              <a:rPr lang="pl-PL" altLang="pl-PL" sz="3200" b="1" dirty="0">
                <a:latin typeface="+mj-lt"/>
              </a:rPr>
              <a:t>8b) weryfikacji danych z faktur ustrukturyzowanych używanych poza Krajowym Systemem e-Faktur;</a:t>
            </a:r>
          </a:p>
          <a:p>
            <a:pPr marL="0" indent="0">
              <a:buNone/>
            </a:pPr>
            <a:r>
              <a:rPr lang="pl-PL" altLang="pl-PL" sz="3200" b="1" dirty="0">
                <a:solidFill>
                  <a:srgbClr val="FF0000"/>
                </a:solidFill>
                <a:latin typeface="+mj-lt"/>
              </a:rPr>
              <a:t>9) analizy i kontroli prawidłowości danych z faktur ustrukturyzowanych;</a:t>
            </a:r>
          </a:p>
          <a:p>
            <a:pPr marL="0" indent="0">
              <a:buNone/>
            </a:pPr>
            <a:r>
              <a:rPr lang="pl-PL" altLang="pl-PL" sz="3200" b="1" dirty="0">
                <a:latin typeface="+mj-lt"/>
              </a:rPr>
              <a:t>10) powiadamiania </a:t>
            </a:r>
            <a:r>
              <a:rPr lang="pl-PL" altLang="pl-PL" sz="3200" dirty="0">
                <a:latin typeface="+mj-lt"/>
              </a:rPr>
              <a:t>podmiotów, o których mowa w art. 106nb, o:</a:t>
            </a:r>
          </a:p>
          <a:p>
            <a:pPr marL="0" indent="0">
              <a:buNone/>
            </a:pPr>
            <a:r>
              <a:rPr lang="pl-PL" altLang="pl-PL" sz="3200" b="1" dirty="0">
                <a:latin typeface="+mj-lt"/>
              </a:rPr>
              <a:t>a) dacie i czasie wystawienia faktury ustrukturyzowanej oraz numerze identyfikującym </a:t>
            </a:r>
            <a:r>
              <a:rPr lang="pl-PL" altLang="pl-PL" sz="3200" dirty="0">
                <a:latin typeface="+mj-lt"/>
              </a:rPr>
              <a:t>fakturę ustrukturyzowaną przydzielonym w Krajowym Systemie e-Faktur oraz dacie i czasie jego przydzielenia,</a:t>
            </a:r>
          </a:p>
          <a:p>
            <a:pPr marL="0" indent="0">
              <a:buNone/>
            </a:pPr>
            <a:r>
              <a:rPr lang="pl-PL" altLang="pl-PL" sz="3200" b="1" dirty="0">
                <a:latin typeface="+mj-lt"/>
              </a:rPr>
              <a:t>b) dacie i czasie odrzucenia </a:t>
            </a:r>
            <a:r>
              <a:rPr lang="pl-PL" altLang="pl-PL" sz="3200" dirty="0">
                <a:latin typeface="+mj-lt"/>
              </a:rPr>
              <a:t>faktury w przypadku jej niezgodności z wzorem, o którym mowa w art. 106nc ust. 3,</a:t>
            </a:r>
          </a:p>
          <a:p>
            <a:pPr marL="0" indent="0">
              <a:buNone/>
            </a:pPr>
            <a:r>
              <a:rPr lang="pl-PL" altLang="pl-PL" sz="3200" b="1" dirty="0">
                <a:latin typeface="+mj-lt"/>
              </a:rPr>
              <a:t>c) braku możliwości wystawienia faktury ustrukturyzowanej </a:t>
            </a:r>
            <a:r>
              <a:rPr lang="pl-PL" altLang="pl-PL" sz="3200" dirty="0">
                <a:latin typeface="+mj-lt"/>
              </a:rPr>
              <a:t>- w przypadku niedostępności Krajowego Systemu e-Faktur;</a:t>
            </a:r>
          </a:p>
          <a:p>
            <a:pPr marL="0" indent="0">
              <a:buNone/>
            </a:pPr>
            <a:r>
              <a:rPr lang="pl-PL" altLang="pl-PL" sz="3200" b="1" dirty="0">
                <a:latin typeface="+mj-lt"/>
              </a:rPr>
              <a:t>11) powiadamiania podmiotów innych niż określone w art. 106nb o braku uprawnień do korzystania z Krajowego Systemu e-Faktur.</a:t>
            </a:r>
            <a:endParaRPr lang="pl-PL" altLang="pl-PL" b="1" dirty="0">
              <a:latin typeface="+mj-lt"/>
            </a:endParaRPr>
          </a:p>
        </p:txBody>
      </p:sp>
      <p:sp>
        <p:nvSpPr>
          <p:cNvPr id="5" name="Symbol zastępczy numeru slajdu 1">
            <a:extLst>
              <a:ext uri="{FF2B5EF4-FFF2-40B4-BE49-F238E27FC236}">
                <a16:creationId xmlns:a16="http://schemas.microsoft.com/office/drawing/2014/main" id="{3F1B362E-C462-3749-E530-DF14094B5E45}"/>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58620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C404742-4E9A-1759-6A31-B0F5ED60817A}"/>
              </a:ext>
            </a:extLst>
          </p:cNvPr>
          <p:cNvSpPr>
            <a:spLocks noGrp="1"/>
          </p:cNvSpPr>
          <p:nvPr>
            <p:ph type="title"/>
          </p:nvPr>
        </p:nvSpPr>
        <p:spPr/>
        <p:txBody>
          <a:bodyPr>
            <a:normAutofit/>
          </a:bodyPr>
          <a:lstStyle/>
          <a:p>
            <a:r>
              <a:rPr lang="pl-PL" dirty="0"/>
              <a:t>UTWORZENIE </a:t>
            </a:r>
            <a:r>
              <a:rPr lang="pl-PL" dirty="0" err="1"/>
              <a:t>KSeF</a:t>
            </a:r>
            <a:endParaRPr lang="pl-PL" dirty="0"/>
          </a:p>
        </p:txBody>
      </p:sp>
      <p:sp>
        <p:nvSpPr>
          <p:cNvPr id="3" name="Symbol zastępczy zawartości 2"/>
          <p:cNvSpPr>
            <a:spLocks noGrp="1"/>
          </p:cNvSpPr>
          <p:nvPr>
            <p:ph idx="1"/>
          </p:nvPr>
        </p:nvSpPr>
        <p:spPr/>
        <p:txBody>
          <a:bodyPr>
            <a:normAutofit/>
          </a:bodyPr>
          <a:lstStyle/>
          <a:p>
            <a:pPr marL="0" indent="0">
              <a:buNone/>
            </a:pPr>
            <a:endParaRPr lang="pl-PL" altLang="pl-PL" dirty="0">
              <a:latin typeface="+mj-lt"/>
            </a:endParaRPr>
          </a:p>
          <a:p>
            <a:pPr marL="0" indent="0">
              <a:buNone/>
            </a:pPr>
            <a:r>
              <a:rPr lang="pl-PL" altLang="pl-PL" b="1" dirty="0">
                <a:latin typeface="+mj-lt"/>
              </a:rPr>
              <a:t>Ramy prawne korzystania z KSeF reguluje ROZPORZĄDZENIE MINISTRA FINANSÓW z dnia 27 grudnia 2021 r. w sprawie korzystania z Krajowego Systemu e-Faktur</a:t>
            </a:r>
          </a:p>
        </p:txBody>
      </p:sp>
      <p:sp>
        <p:nvSpPr>
          <p:cNvPr id="5" name="Symbol zastępczy numeru slajdu 1">
            <a:extLst>
              <a:ext uri="{FF2B5EF4-FFF2-40B4-BE49-F238E27FC236}">
                <a16:creationId xmlns:a16="http://schemas.microsoft.com/office/drawing/2014/main" id="{1D09A983-E72E-8D0D-BD1F-8765EC3A8032}"/>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86984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title"/>
          </p:nvPr>
        </p:nvSpPr>
        <p:spPr/>
        <p:txBody>
          <a:bodyPr>
            <a:normAutofit/>
          </a:bodyPr>
          <a:lstStyle/>
          <a:p>
            <a:pPr eaLnBrk="1" hangingPunct="1">
              <a:lnSpc>
                <a:spcPct val="150000"/>
              </a:lnSpc>
            </a:pPr>
            <a:r>
              <a:rPr lang="pl-PL" altLang="pl-PL" sz="2700" b="1" dirty="0">
                <a:solidFill>
                  <a:srgbClr val="163593"/>
                </a:solidFill>
                <a:ea typeface="Verdana" panose="020B0604030504040204" pitchFamily="34" charset="0"/>
                <a:cs typeface="Verdana" panose="020B0604030504040204" pitchFamily="34" charset="0"/>
              </a:rPr>
              <a:t>DOKUMENTY WYSTAWIANE W KSeF</a:t>
            </a:r>
          </a:p>
        </p:txBody>
      </p:sp>
      <p:sp>
        <p:nvSpPr>
          <p:cNvPr id="3" name="Symbol zastępczy numeru slajdu 1">
            <a:extLst>
              <a:ext uri="{FF2B5EF4-FFF2-40B4-BE49-F238E27FC236}">
                <a16:creationId xmlns:a16="http://schemas.microsoft.com/office/drawing/2014/main" id="{D3B25F1F-6829-ECAA-2738-3FB382998810}"/>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14</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277680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W okresie do końca czerwca 2024 r. w KSeF wystawia się wyłącznie faktury oraz faktury korygujące - Faktury korygujące do faktur wystawionych poza KSeF </a:t>
            </a:r>
            <a:r>
              <a:rPr lang="pl-PL" b="1" dirty="0">
                <a:solidFill>
                  <a:srgbClr val="FF0000"/>
                </a:solidFill>
                <a:latin typeface="+mj-lt"/>
                <a:ea typeface="Verdana" panose="020B0604030504040204" pitchFamily="34" charset="0"/>
                <a:cs typeface="Verdana" panose="020B0604030504040204" pitchFamily="34" charset="0"/>
              </a:rPr>
              <a:t>(od września 2023 r. można w KSeF </a:t>
            </a:r>
            <a:r>
              <a:rPr lang="pl-PL" b="1" dirty="0" err="1">
                <a:solidFill>
                  <a:srgbClr val="FF0000"/>
                </a:solidFill>
                <a:latin typeface="+mj-lt"/>
                <a:ea typeface="Verdana" panose="020B0604030504040204" pitchFamily="34" charset="0"/>
                <a:cs typeface="Verdana" panose="020B0604030504040204" pitchFamily="34" charset="0"/>
              </a:rPr>
              <a:t>wysatawiać</a:t>
            </a:r>
            <a:r>
              <a:rPr lang="pl-PL" b="1" dirty="0">
                <a:solidFill>
                  <a:srgbClr val="FF0000"/>
                </a:solidFill>
                <a:latin typeface="+mj-lt"/>
                <a:ea typeface="Verdana" panose="020B0604030504040204" pitchFamily="34" charset="0"/>
                <a:cs typeface="Verdana" panose="020B0604030504040204" pitchFamily="34" charset="0"/>
              </a:rPr>
              <a:t> również faktury korygujące do faktur wystawionych poza KSeF).</a:t>
            </a:r>
            <a:endParaRPr lang="pl-PL" b="1" dirty="0">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Faktury, których nie można wystawić w KSeF:</a:t>
            </a:r>
          </a:p>
          <a:p>
            <a:pPr marL="0" indent="0">
              <a:buNone/>
            </a:pPr>
            <a:r>
              <a:rPr lang="pl-PL" b="1" dirty="0">
                <a:latin typeface="+mj-lt"/>
                <a:ea typeface="Verdana" panose="020B0604030504040204" pitchFamily="34" charset="0"/>
                <a:cs typeface="Verdana" panose="020B0604030504040204" pitchFamily="34" charset="0"/>
              </a:rPr>
              <a:t>- Noty korygujące,</a:t>
            </a:r>
          </a:p>
          <a:p>
            <a:pPr marL="0" indent="0">
              <a:buNone/>
            </a:pPr>
            <a:r>
              <a:rPr lang="pl-PL" b="1" dirty="0">
                <a:latin typeface="+mj-lt"/>
                <a:ea typeface="Verdana" panose="020B0604030504040204" pitchFamily="34" charset="0"/>
                <a:cs typeface="Verdana" panose="020B0604030504040204" pitchFamily="34" charset="0"/>
              </a:rPr>
              <a:t>- Bilety jednorazowe stanowiące faktury,</a:t>
            </a:r>
          </a:p>
          <a:p>
            <a:pPr marL="0" indent="0">
              <a:buNone/>
            </a:pPr>
            <a:r>
              <a:rPr lang="pl-PL" b="1" dirty="0">
                <a:latin typeface="+mj-lt"/>
                <a:ea typeface="Verdana" panose="020B0604030504040204" pitchFamily="34" charset="0"/>
                <a:cs typeface="Verdana" panose="020B0604030504040204" pitchFamily="34" charset="0"/>
              </a:rPr>
              <a:t>- Paragony uznane z faktury uproszczone,</a:t>
            </a:r>
          </a:p>
          <a:p>
            <a:pPr marL="0" indent="0">
              <a:buNone/>
            </a:pPr>
            <a:r>
              <a:rPr lang="pl-PL" b="1" dirty="0">
                <a:latin typeface="+mj-lt"/>
                <a:ea typeface="Verdana" panose="020B0604030504040204" pitchFamily="34" charset="0"/>
                <a:cs typeface="Verdana" panose="020B0604030504040204" pitchFamily="34" charset="0"/>
              </a:rPr>
              <a:t>- Faktury ustrukturyzowane w zamówieniach publicznych (PEF)</a:t>
            </a:r>
          </a:p>
          <a:p>
            <a:pPr marL="0" indent="0">
              <a:buNone/>
            </a:pPr>
            <a:r>
              <a:rPr lang="pl-PL" b="1" dirty="0">
                <a:latin typeface="+mj-lt"/>
                <a:ea typeface="Verdana" panose="020B0604030504040204" pitchFamily="34" charset="0"/>
                <a:cs typeface="Verdana" panose="020B0604030504040204" pitchFamily="34" charset="0"/>
              </a:rPr>
              <a:t>- Faktury wygenerowane z kas fiskalnych,</a:t>
            </a:r>
          </a:p>
          <a:p>
            <a:pPr marL="0" indent="0">
              <a:buNone/>
            </a:pPr>
            <a:r>
              <a:rPr lang="pl-PL" b="1" dirty="0">
                <a:latin typeface="+mj-lt"/>
                <a:ea typeface="Verdana" panose="020B0604030504040204" pitchFamily="34" charset="0"/>
                <a:cs typeface="Verdana" panose="020B0604030504040204" pitchFamily="34" charset="0"/>
              </a:rPr>
              <a:t>- Duplikaty faktur.</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W KSeF nie można wystawiać również innych dokumentów, które nie są fakturami (np. Faktury RR, „faktury” pro forma, noty uznaniowe i obciążeniowe itp.).</a:t>
            </a:r>
          </a:p>
          <a:p>
            <a:pPr marL="0" indent="0">
              <a:buNone/>
            </a:pPr>
            <a:endParaRPr lang="pl-PL" b="1" dirty="0">
              <a:latin typeface="+mj-lt"/>
              <a:ea typeface="Verdana" panose="020B0604030504040204" pitchFamily="34" charset="0"/>
              <a:cs typeface="Verdana" panose="020B0604030504040204" pitchFamily="34" charset="0"/>
            </a:endParaRPr>
          </a:p>
        </p:txBody>
      </p:sp>
      <p:sp>
        <p:nvSpPr>
          <p:cNvPr id="4" name="Symbol zastępczy numeru slajdu 1">
            <a:extLst>
              <a:ext uri="{FF2B5EF4-FFF2-40B4-BE49-F238E27FC236}">
                <a16:creationId xmlns:a16="http://schemas.microsoft.com/office/drawing/2014/main" id="{04176541-8A2B-431D-8F59-66FDB044D2E3}"/>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16289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fontScale="92500" lnSpcReduction="20000"/>
          </a:bodyPr>
          <a:lstStyle/>
          <a:p>
            <a:pPr marL="0" indent="0">
              <a:buNone/>
            </a:pPr>
            <a:r>
              <a:rPr lang="pl-PL" sz="2300" b="1" dirty="0">
                <a:latin typeface="+mj-lt"/>
                <a:ea typeface="Verdana" panose="020B0604030504040204" pitchFamily="34" charset="0"/>
                <a:cs typeface="Verdana" panose="020B0604030504040204" pitchFamily="34" charset="0"/>
              </a:rPr>
              <a:t>Od lipca 2024 r. faktury nabywców innych niż osoby fizyczne nieprowadzące działalności gospodarczej będą wystawiane w KSeF. </a:t>
            </a:r>
          </a:p>
          <a:p>
            <a:pPr marL="0" indent="0">
              <a:buNone/>
            </a:pPr>
            <a:endParaRPr lang="pl-PL" sz="2300" b="1" dirty="0">
              <a:latin typeface="+mj-lt"/>
              <a:ea typeface="Verdana" panose="020B0604030504040204" pitchFamily="34" charset="0"/>
              <a:cs typeface="Verdana" panose="020B0604030504040204" pitchFamily="34" charset="0"/>
            </a:endParaRPr>
          </a:p>
          <a:p>
            <a:pPr marL="0" indent="0">
              <a:buNone/>
            </a:pPr>
            <a:r>
              <a:rPr lang="pl-PL" sz="2300" b="1" dirty="0">
                <a:latin typeface="+mj-lt"/>
                <a:ea typeface="Verdana" panose="020B0604030504040204" pitchFamily="34" charset="0"/>
                <a:cs typeface="Verdana" panose="020B0604030504040204" pitchFamily="34" charset="0"/>
              </a:rPr>
              <a:t>Faktury, których nie będzie można wystawić w KSeF od lipca 2024:</a:t>
            </a:r>
          </a:p>
          <a:p>
            <a:pPr marL="0" indent="0">
              <a:buNone/>
            </a:pPr>
            <a:r>
              <a:rPr lang="pl-PL" sz="2300" b="1" dirty="0">
                <a:latin typeface="+mj-lt"/>
                <a:ea typeface="Verdana" panose="020B0604030504040204" pitchFamily="34" charset="0"/>
                <a:cs typeface="Verdana" panose="020B0604030504040204" pitchFamily="34" charset="0"/>
              </a:rPr>
              <a:t>- Faktury na rzecz osób fizycznych nieprowadzących działalności gospodarczej (dla tych osób będą wystawiane faktury papierowe lub elektroniczne)</a:t>
            </a:r>
          </a:p>
          <a:p>
            <a:pPr marL="0" indent="0">
              <a:buNone/>
            </a:pPr>
            <a:r>
              <a:rPr lang="pl-PL" sz="2300" b="1" dirty="0">
                <a:latin typeface="+mj-lt"/>
                <a:ea typeface="Verdana" panose="020B0604030504040204" pitchFamily="34" charset="0"/>
                <a:cs typeface="Verdana" panose="020B0604030504040204" pitchFamily="34" charset="0"/>
              </a:rPr>
              <a:t>- Noty korygujące (zostaną całkowicie zlikwidowane),</a:t>
            </a:r>
          </a:p>
          <a:p>
            <a:pPr marL="0" indent="0">
              <a:buNone/>
            </a:pPr>
            <a:r>
              <a:rPr lang="pl-PL" sz="2300" b="1" dirty="0">
                <a:latin typeface="+mj-lt"/>
                <a:ea typeface="Verdana" panose="020B0604030504040204" pitchFamily="34" charset="0"/>
                <a:cs typeface="Verdana" panose="020B0604030504040204" pitchFamily="34" charset="0"/>
              </a:rPr>
              <a:t>- Bilety jednorazowe stanowiące faktury (będą fakturami zgodnie z rozporządzeniem MF),</a:t>
            </a:r>
          </a:p>
          <a:p>
            <a:pPr marL="0" indent="0">
              <a:buNone/>
            </a:pPr>
            <a:r>
              <a:rPr lang="pl-PL" sz="2300" b="1" dirty="0">
                <a:latin typeface="+mj-lt"/>
                <a:ea typeface="Verdana" panose="020B0604030504040204" pitchFamily="34" charset="0"/>
                <a:cs typeface="Verdana" panose="020B0604030504040204" pitchFamily="34" charset="0"/>
              </a:rPr>
              <a:t>- Paragony uznane z faktury uproszczone </a:t>
            </a:r>
            <a:r>
              <a:rPr lang="pl-PL" sz="2300" b="1" dirty="0">
                <a:solidFill>
                  <a:srgbClr val="FF0000"/>
                </a:solidFill>
                <a:latin typeface="+mj-lt"/>
                <a:ea typeface="Verdana" panose="020B0604030504040204" pitchFamily="34" charset="0"/>
                <a:cs typeface="Verdana" panose="020B0604030504040204" pitchFamily="34" charset="0"/>
              </a:rPr>
              <a:t>(będą uznawane za faktury wyłącznie do końca 2024 r.), </a:t>
            </a:r>
            <a:r>
              <a:rPr lang="pl-PL" sz="2300" b="1" dirty="0">
                <a:latin typeface="+mj-lt"/>
                <a:ea typeface="Verdana" panose="020B0604030504040204" pitchFamily="34" charset="0"/>
                <a:cs typeface="Verdana" panose="020B0604030504040204" pitchFamily="34" charset="0"/>
              </a:rPr>
              <a:t>- od stycznia 2025 r. do każdego paragonu z NIP nabywcy (bez względu na wartość) trzeba będzie wystawiać faktury ustrukturyzowane.</a:t>
            </a:r>
          </a:p>
          <a:p>
            <a:pPr marL="0" indent="0">
              <a:buNone/>
            </a:pPr>
            <a:r>
              <a:rPr lang="pl-PL" sz="2300" b="1" dirty="0">
                <a:latin typeface="+mj-lt"/>
                <a:ea typeface="Verdana" panose="020B0604030504040204" pitchFamily="34" charset="0"/>
                <a:cs typeface="Verdana" panose="020B0604030504040204" pitchFamily="34" charset="0"/>
              </a:rPr>
              <a:t>- Faktury ustrukturyzowane w zamówieniach publicznych (PEF),</a:t>
            </a:r>
          </a:p>
          <a:p>
            <a:pPr marL="0" indent="0">
              <a:buNone/>
            </a:pPr>
            <a:r>
              <a:rPr lang="pl-PL" sz="2300" b="1" dirty="0">
                <a:latin typeface="+mj-lt"/>
                <a:ea typeface="Verdana" panose="020B0604030504040204" pitchFamily="34" charset="0"/>
                <a:cs typeface="Verdana" panose="020B0604030504040204" pitchFamily="34" charset="0"/>
              </a:rPr>
              <a:t>- Faktury wygenerowane z kas fiskalnych </a:t>
            </a:r>
            <a:r>
              <a:rPr lang="pl-PL" sz="2300" b="1" dirty="0">
                <a:solidFill>
                  <a:srgbClr val="FF0000"/>
                </a:solidFill>
                <a:latin typeface="+mj-lt"/>
                <a:ea typeface="Verdana" panose="020B0604030504040204" pitchFamily="34" charset="0"/>
                <a:cs typeface="Verdana" panose="020B0604030504040204" pitchFamily="34" charset="0"/>
              </a:rPr>
              <a:t>(możliwe będzie ich wystawianie wyłącznie do końca 2024 r.), </a:t>
            </a:r>
            <a:r>
              <a:rPr lang="pl-PL" sz="2300" b="1" dirty="0">
                <a:latin typeface="+mj-lt"/>
                <a:ea typeface="Verdana" panose="020B0604030504040204" pitchFamily="34" charset="0"/>
                <a:cs typeface="Verdana" panose="020B0604030504040204" pitchFamily="34" charset="0"/>
              </a:rPr>
              <a:t>- od stycznia 2025 r. będzie można takie faktury wystawiać wyłącznie dla osób fizycznych nieprowadzących działalności gospodarczej. </a:t>
            </a:r>
            <a:endParaRPr lang="pl-PL" sz="2300" b="1" dirty="0">
              <a:solidFill>
                <a:srgbClr val="FF0000"/>
              </a:solidFill>
              <a:latin typeface="+mj-lt"/>
              <a:ea typeface="Verdana" panose="020B0604030504040204" pitchFamily="34" charset="0"/>
              <a:cs typeface="Verdana" panose="020B0604030504040204" pitchFamily="34" charset="0"/>
            </a:endParaRPr>
          </a:p>
          <a:p>
            <a:pPr marL="0" indent="0">
              <a:buNone/>
            </a:pPr>
            <a:r>
              <a:rPr lang="pl-PL" sz="2300" b="1" dirty="0">
                <a:latin typeface="+mj-lt"/>
                <a:ea typeface="Verdana" panose="020B0604030504040204" pitchFamily="34" charset="0"/>
                <a:cs typeface="Verdana" panose="020B0604030504040204" pitchFamily="34" charset="0"/>
              </a:rPr>
              <a:t>- Duplikaty faktur.</a:t>
            </a:r>
          </a:p>
        </p:txBody>
      </p:sp>
      <p:sp>
        <p:nvSpPr>
          <p:cNvPr id="4" name="Symbol zastępczy numeru slajdu 1">
            <a:extLst>
              <a:ext uri="{FF2B5EF4-FFF2-40B4-BE49-F238E27FC236}">
                <a16:creationId xmlns:a16="http://schemas.microsoft.com/office/drawing/2014/main" id="{04176541-8A2B-431D-8F59-66FDB044D2E3}"/>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61504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200" b="1" dirty="0">
                <a:solidFill>
                  <a:srgbClr val="163593"/>
                </a:solidFill>
                <a:latin typeface="+mj-lt"/>
                <a:ea typeface="Verdana" panose="020B0604030504040204" pitchFamily="34" charset="0"/>
                <a:cs typeface="Verdana" panose="020B0604030504040204" pitchFamily="34" charset="0"/>
              </a:rPr>
              <a:t>OD LIPCA 2024 r.</a:t>
            </a:r>
          </a:p>
          <a:p>
            <a:pPr marL="0" indent="0">
              <a:buNone/>
            </a:pPr>
            <a:r>
              <a:rPr lang="pl-PL" sz="2200" b="1" dirty="0">
                <a:latin typeface="+mj-lt"/>
                <a:ea typeface="Verdana" panose="020B0604030504040204" pitchFamily="34" charset="0"/>
                <a:cs typeface="Verdana" panose="020B0604030504040204" pitchFamily="34" charset="0"/>
              </a:rPr>
              <a:t>W KSeF nie będzie można wystawić również innych dokumentów, które nie są fakturami (np. „faktury” pro forma, noty uznaniowe i obciążeniowe itp.). </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Jedynymi dokumentami nie będącymi fakturami, które będzie można wystawiać w KSeF faktury RR oraz korekty faktur RR (będzie to możliwość a nie obowiązek!).</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Będzie obowiązek wystawiania w KSeF faktur korygujących do faktur wystawionych poza KSeF (będzie również taka możliwość od września 2023 r.).</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Od lipca 2024 r. nie będzie możliwości wystawiania not korygujących do faktur wystawionych w KSeF ani do faktur wystawionych poza KSeF.</a:t>
            </a:r>
          </a:p>
        </p:txBody>
      </p:sp>
      <p:sp>
        <p:nvSpPr>
          <p:cNvPr id="4" name="Symbol zastępczy numeru slajdu 1">
            <a:extLst>
              <a:ext uri="{FF2B5EF4-FFF2-40B4-BE49-F238E27FC236}">
                <a16:creationId xmlns:a16="http://schemas.microsoft.com/office/drawing/2014/main" id="{BB43BB65-E649-4472-A872-A42CCF8BD01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63675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fontScale="92500" lnSpcReduction="10000"/>
          </a:bodyPr>
          <a:lstStyle/>
          <a:p>
            <a:pPr marL="0" indent="0">
              <a:buNone/>
            </a:pPr>
            <a:r>
              <a:rPr lang="pl-PL" sz="2400" b="1" dirty="0">
                <a:solidFill>
                  <a:srgbClr val="163593"/>
                </a:solidFill>
                <a:latin typeface="+mj-lt"/>
                <a:ea typeface="Verdana" panose="020B0604030504040204" pitchFamily="34" charset="0"/>
                <a:cs typeface="Verdana" panose="020B0604030504040204" pitchFamily="34" charset="0"/>
              </a:rPr>
              <a:t>FAKTURY WYSTAWIANE OBOWIĄZKOWOE W KSeF OD LIPCA 2024 r.:</a:t>
            </a:r>
          </a:p>
          <a:p>
            <a:pPr marL="0" indent="0">
              <a:buNone/>
            </a:pPr>
            <a:r>
              <a:rPr lang="pl-PL" sz="2400" b="1" dirty="0">
                <a:latin typeface="+mj-lt"/>
                <a:ea typeface="Verdana" panose="020B0604030504040204" pitchFamily="34" charset="0"/>
                <a:cs typeface="Verdana" panose="020B0604030504040204" pitchFamily="34" charset="0"/>
              </a:rPr>
              <a:t>- Faktury dla polskich podatników VAT czynnych lub zwolnionych,</a:t>
            </a:r>
          </a:p>
          <a:p>
            <a:pPr marL="0" indent="0">
              <a:buNone/>
            </a:pPr>
            <a:r>
              <a:rPr lang="pl-PL" sz="2400" b="1" dirty="0">
                <a:latin typeface="+mj-lt"/>
                <a:ea typeface="Verdana" panose="020B0604030504040204" pitchFamily="34" charset="0"/>
                <a:cs typeface="Verdana" panose="020B0604030504040204" pitchFamily="34" charset="0"/>
              </a:rPr>
              <a:t>- Faktury dla zagranicznych podatników VAT (unijnych oraz poza unijnych)</a:t>
            </a:r>
          </a:p>
          <a:p>
            <a:pPr marL="0" indent="0">
              <a:buNone/>
            </a:pPr>
            <a:r>
              <a:rPr lang="pl-PL" sz="2400" b="1" dirty="0">
                <a:latin typeface="+mj-lt"/>
                <a:ea typeface="Verdana" panose="020B0604030504040204" pitchFamily="34" charset="0"/>
                <a:cs typeface="Verdana" panose="020B0604030504040204" pitchFamily="34" charset="0"/>
              </a:rPr>
              <a:t>- Faktury dla osób prawnych niebędących podatnikami VAT (np. fundacje, stowarzyszenia itp.),</a:t>
            </a:r>
          </a:p>
          <a:p>
            <a:pPr marL="0" indent="0">
              <a:buNone/>
            </a:pPr>
            <a:r>
              <a:rPr lang="pl-PL" sz="2400" b="1" dirty="0">
                <a:latin typeface="+mj-lt"/>
                <a:ea typeface="Verdana" panose="020B0604030504040204" pitchFamily="34" charset="0"/>
                <a:cs typeface="Verdana" panose="020B0604030504040204" pitchFamily="34" charset="0"/>
              </a:rPr>
              <a:t>- Faktury dla jednostek organizacyjnych nie będących podatnikami VAT (np. urzędy państwowe, ambasady itp.),</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solidFill>
                  <a:srgbClr val="163593"/>
                </a:solidFill>
                <a:latin typeface="+mj-lt"/>
                <a:ea typeface="Verdana" panose="020B0604030504040204" pitchFamily="34" charset="0"/>
                <a:cs typeface="Verdana" panose="020B0604030504040204" pitchFamily="34" charset="0"/>
              </a:rPr>
              <a:t>WYJĄTKI:</a:t>
            </a:r>
          </a:p>
          <a:p>
            <a:pPr marL="0" indent="0">
              <a:buNone/>
            </a:pPr>
            <a:r>
              <a:rPr lang="pl-PL" sz="2400" b="1" dirty="0">
                <a:latin typeface="+mj-lt"/>
                <a:ea typeface="Verdana" panose="020B0604030504040204" pitchFamily="34" charset="0"/>
                <a:cs typeface="Verdana" panose="020B0604030504040204" pitchFamily="34" charset="0"/>
              </a:rPr>
              <a:t>- Paragony stanowiące faktury uproszczone (paragony o wartości do 450 zł brutto zawierające NIP nabywcy) – wyłącznie do końca grudnia 2024 r.,</a:t>
            </a:r>
          </a:p>
          <a:p>
            <a:pPr marL="0" indent="0">
              <a:buNone/>
            </a:pPr>
            <a:r>
              <a:rPr lang="pl-PL" sz="2400" b="1" dirty="0">
                <a:latin typeface="+mj-lt"/>
                <a:ea typeface="Verdana" panose="020B0604030504040204" pitchFamily="34" charset="0"/>
                <a:cs typeface="Verdana" panose="020B0604030504040204" pitchFamily="34" charset="0"/>
              </a:rPr>
              <a:t>- Faktury wystawione bezpośrednio z kas rejestrujących  – wyłącznie do końca grudnia 2024 r.,</a:t>
            </a:r>
          </a:p>
          <a:p>
            <a:pPr marL="0" indent="0">
              <a:buNone/>
            </a:pPr>
            <a:r>
              <a:rPr lang="pl-PL" sz="2400" b="1" dirty="0">
                <a:latin typeface="+mj-lt"/>
                <a:ea typeface="Verdana" panose="020B0604030504040204" pitchFamily="34" charset="0"/>
                <a:cs typeface="Verdana" panose="020B0604030504040204" pitchFamily="34" charset="0"/>
              </a:rPr>
              <a:t>- Bilety stanowiące faktury,</a:t>
            </a:r>
          </a:p>
          <a:p>
            <a:pPr marL="0" indent="0">
              <a:buNone/>
            </a:pPr>
            <a:r>
              <a:rPr lang="pl-PL" sz="2400" b="1" dirty="0">
                <a:latin typeface="+mj-lt"/>
                <a:ea typeface="Verdana" panose="020B0604030504040204" pitchFamily="34" charset="0"/>
                <a:cs typeface="Verdana" panose="020B0604030504040204" pitchFamily="34" charset="0"/>
              </a:rPr>
              <a:t>- Faktury wystawione w okresie awarii oraz niedostępności KSeF.</a:t>
            </a:r>
          </a:p>
        </p:txBody>
      </p:sp>
      <p:sp>
        <p:nvSpPr>
          <p:cNvPr id="4" name="Symbol zastępczy numeru slajdu 1">
            <a:extLst>
              <a:ext uri="{FF2B5EF4-FFF2-40B4-BE49-F238E27FC236}">
                <a16:creationId xmlns:a16="http://schemas.microsoft.com/office/drawing/2014/main" id="{BB43BB65-E649-4472-A872-A42CCF8BD01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68642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400" b="1" dirty="0">
                <a:solidFill>
                  <a:srgbClr val="163593"/>
                </a:solidFill>
                <a:latin typeface="+mj-lt"/>
                <a:ea typeface="Verdana" panose="020B0604030504040204" pitchFamily="34" charset="0"/>
                <a:cs typeface="Verdana" panose="020B0604030504040204" pitchFamily="34" charset="0"/>
              </a:rPr>
              <a:t>FAKTURY, KTÓRYCH NIE BĘDZIE MOŻNA WYSTAWIĆ W KSeF OD LIPCA 2024 r.:</a:t>
            </a:r>
          </a:p>
          <a:p>
            <a:pPr marL="0" indent="0">
              <a:buNone/>
            </a:pPr>
            <a:r>
              <a:rPr lang="pl-PL" sz="2400" b="1" dirty="0">
                <a:latin typeface="+mj-lt"/>
                <a:ea typeface="Verdana" panose="020B0604030504040204" pitchFamily="34" charset="0"/>
                <a:cs typeface="Verdana" panose="020B0604030504040204" pitchFamily="34" charset="0"/>
              </a:rPr>
              <a:t>- Faktury dla osób fizycznych nieprowadzących działalności gospodarczej,</a:t>
            </a:r>
          </a:p>
          <a:p>
            <a:pPr marL="0" indent="0">
              <a:buNone/>
            </a:pPr>
            <a:r>
              <a:rPr lang="pl-PL" sz="2400" b="1" dirty="0">
                <a:latin typeface="+mj-lt"/>
                <a:ea typeface="Verdana" panose="020B0604030504040204" pitchFamily="34" charset="0"/>
                <a:cs typeface="Verdana" panose="020B0604030504040204" pitchFamily="34" charset="0"/>
              </a:rPr>
              <a:t>- Faktury wystawiane w ramach procedur szczególnych OSS oraz IOSS,</a:t>
            </a:r>
          </a:p>
          <a:p>
            <a:pPr marL="0" indent="0">
              <a:buNone/>
            </a:pPr>
            <a:r>
              <a:rPr lang="pl-PL" sz="2400" b="1" dirty="0">
                <a:latin typeface="+mj-lt"/>
                <a:ea typeface="Verdana" panose="020B0604030504040204" pitchFamily="34" charset="0"/>
                <a:cs typeface="Verdana" panose="020B0604030504040204" pitchFamily="34" charset="0"/>
              </a:rPr>
              <a:t>- Noty korygujące – zostaną zlikwidowane od lipca 2024 r.</a:t>
            </a:r>
          </a:p>
          <a:p>
            <a:pPr marL="0" indent="0">
              <a:buNone/>
            </a:pPr>
            <a:endParaRPr lang="pl-PL" sz="2400" b="1" dirty="0">
              <a:latin typeface="+mj-lt"/>
              <a:ea typeface="Verdana" panose="020B0604030504040204" pitchFamily="34" charset="0"/>
              <a:cs typeface="Verdana" panose="020B0604030504040204" pitchFamily="34" charset="0"/>
            </a:endParaRPr>
          </a:p>
        </p:txBody>
      </p:sp>
      <p:sp>
        <p:nvSpPr>
          <p:cNvPr id="4" name="Symbol zastępczy numeru slajdu 1">
            <a:extLst>
              <a:ext uri="{FF2B5EF4-FFF2-40B4-BE49-F238E27FC236}">
                <a16:creationId xmlns:a16="http://schemas.microsoft.com/office/drawing/2014/main" id="{BB43BB65-E649-4472-A872-A42CCF8BD01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22421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3648076" y="1916114"/>
            <a:ext cx="496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pl-PL" altLang="pl-PL" sz="1800" dirty="0">
              <a:solidFill>
                <a:prstClr val="black"/>
              </a:solidFill>
              <a:latin typeface="Montserrat" panose="00000500000000000000" pitchFamily="2" charset="-18"/>
              <a:cs typeface="Arial" panose="020B0604020202020204" pitchFamily="34" charset="0"/>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2039007" y="2286001"/>
            <a:ext cx="8520017" cy="1368425"/>
          </a:xfrm>
        </p:spPr>
        <p:txBody>
          <a:bodyPr/>
          <a:lstStyle/>
          <a:p>
            <a:pPr eaLnBrk="1" hangingPunct="1">
              <a:lnSpc>
                <a:spcPct val="150000"/>
              </a:lnSpc>
            </a:pPr>
            <a:r>
              <a:rPr lang="pl-PL" altLang="pl-PL" sz="3600" b="1" dirty="0">
                <a:solidFill>
                  <a:srgbClr val="163593"/>
                </a:solidFill>
                <a:ea typeface="Verdana" panose="020B0604030504040204" pitchFamily="34" charset="0"/>
                <a:cs typeface="Verdana" panose="020B0604030504040204" pitchFamily="34" charset="0"/>
              </a:rPr>
              <a:t>KSeF - FAKTURY USTRUKTURYZOWANE</a:t>
            </a:r>
          </a:p>
        </p:txBody>
      </p:sp>
    </p:spTree>
    <p:extLst>
      <p:ext uri="{BB962C8B-B14F-4D97-AF65-F5344CB8AC3E}">
        <p14:creationId xmlns:p14="http://schemas.microsoft.com/office/powerpoint/2010/main" val="31846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262759" y="2138014"/>
            <a:ext cx="11466786" cy="1687751"/>
          </a:xfrm>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SPOSÓB AUTORYZACJI W SYSTEMIE KSEF PRZEZ PODATNIKA</a:t>
            </a:r>
          </a:p>
        </p:txBody>
      </p:sp>
      <p:sp>
        <p:nvSpPr>
          <p:cNvPr id="2" name="Symbol zastępczy numeru slajdu 1">
            <a:extLst>
              <a:ext uri="{FF2B5EF4-FFF2-40B4-BE49-F238E27FC236}">
                <a16:creationId xmlns:a16="http://schemas.microsoft.com/office/drawing/2014/main" id="{FB3572B5-3490-4A6E-A2FC-8263AC7980A3}"/>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7994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0BD3BAF2-30E7-0C3C-089C-EE768B389699}"/>
              </a:ext>
            </a:extLst>
          </p:cNvPr>
          <p:cNvGraphicFramePr>
            <a:graphicFrameLocks noGrp="1"/>
          </p:cNvGraphicFramePr>
          <p:nvPr>
            <p:ph idx="1"/>
          </p:nvPr>
        </p:nvGraphicFramePr>
        <p:xfrm>
          <a:off x="367863" y="420414"/>
          <a:ext cx="10985938" cy="553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50909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887200"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237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0BD3BAF2-30E7-0C3C-089C-EE768B389699}"/>
              </a:ext>
            </a:extLst>
          </p:cNvPr>
          <p:cNvGraphicFramePr>
            <a:graphicFrameLocks noGrp="1"/>
          </p:cNvGraphicFramePr>
          <p:nvPr>
            <p:ph idx="1"/>
          </p:nvPr>
        </p:nvGraphicFramePr>
        <p:xfrm>
          <a:off x="367863" y="420414"/>
          <a:ext cx="10985938" cy="553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78964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0BD3BAF2-30E7-0C3C-089C-EE768B389699}"/>
              </a:ext>
            </a:extLst>
          </p:cNvPr>
          <p:cNvGraphicFramePr>
            <a:graphicFrameLocks noGrp="1"/>
          </p:cNvGraphicFramePr>
          <p:nvPr>
            <p:ph idx="1"/>
          </p:nvPr>
        </p:nvGraphicFramePr>
        <p:xfrm>
          <a:off x="367863" y="420414"/>
          <a:ext cx="10985938" cy="553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88101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2302FE2-F0BC-753D-0609-46B2F3A1C3FA}"/>
              </a:ext>
            </a:extLst>
          </p:cNvPr>
          <p:cNvSpPr>
            <a:spLocks noGrp="1"/>
          </p:cNvSpPr>
          <p:nvPr>
            <p:ph type="title"/>
          </p:nvPr>
        </p:nvSpPr>
        <p:spPr/>
        <p:txBody>
          <a:bodyPr>
            <a:normAutofit/>
          </a:bodyPr>
          <a:lstStyle/>
          <a:p>
            <a:r>
              <a:rPr lang="pl-PL" dirty="0"/>
              <a:t>ADMINISTRATOR </a:t>
            </a:r>
            <a:r>
              <a:rPr lang="pl-PL" dirty="0" err="1"/>
              <a:t>KSeF</a:t>
            </a:r>
            <a:endParaRPr lang="pl-PL" dirty="0"/>
          </a:p>
        </p:txBody>
      </p:sp>
      <p:sp>
        <p:nvSpPr>
          <p:cNvPr id="3" name="Symbol zastępczy zawartości 2"/>
          <p:cNvSpPr>
            <a:spLocks noGrp="1"/>
          </p:cNvSpPr>
          <p:nvPr>
            <p:ph idx="1"/>
          </p:nvPr>
        </p:nvSpPr>
        <p:spPr/>
        <p:txBody>
          <a:bodyPr>
            <a:normAutofit/>
          </a:bodyPr>
          <a:lstStyle/>
          <a:p>
            <a:pPr marL="0" indent="0">
              <a:buNone/>
            </a:pPr>
            <a:r>
              <a:rPr lang="pl-PL" altLang="pl-PL" b="1" dirty="0">
                <a:latin typeface="+mj-lt"/>
              </a:rPr>
              <a:t>Po złożeniu formularza ZAW-FA „Administrator” uzyskuje jedynie uprawnienie „Zarządzanie uprawnieniami”.</a:t>
            </a:r>
          </a:p>
          <a:p>
            <a:pPr marL="0" indent="0">
              <a:buNone/>
            </a:pPr>
            <a:r>
              <a:rPr lang="pl-PL" altLang="pl-PL" b="1" dirty="0">
                <a:latin typeface="+mj-lt"/>
              </a:rPr>
              <a:t>Oznacza to, że ma możliwość nadawania uprawnień innym osobom/podmiotom, ale nie ma uprawnień do innych czynności.</a:t>
            </a:r>
          </a:p>
          <a:p>
            <a:pPr marL="0" indent="0">
              <a:buNone/>
            </a:pPr>
            <a:r>
              <a:rPr lang="pl-PL" altLang="pl-PL" b="1" dirty="0">
                <a:latin typeface="+mj-lt"/>
              </a:rPr>
              <a:t>Żeby „Administrator” mógł korzystać z pełni uprawnień, musi nadać sobie w KSeF wszystkie możliwe uprawnienia.</a:t>
            </a:r>
            <a:endParaRPr lang="pl-PL" altLang="pl-PL" dirty="0"/>
          </a:p>
        </p:txBody>
      </p:sp>
      <p:sp>
        <p:nvSpPr>
          <p:cNvPr id="5" name="Symbol zastępczy numeru slajdu 1">
            <a:extLst>
              <a:ext uri="{FF2B5EF4-FFF2-40B4-BE49-F238E27FC236}">
                <a16:creationId xmlns:a16="http://schemas.microsoft.com/office/drawing/2014/main" id="{B8D87B44-B082-EC63-E1CB-CD4AAFB95A4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16074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887200"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6105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887200"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640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title"/>
          </p:nvPr>
        </p:nvSpPr>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NADAWANIE UPRANIEŃ INNYM OSOBOM I PODMIOTOM</a:t>
            </a:r>
          </a:p>
        </p:txBody>
      </p:sp>
      <p:sp>
        <p:nvSpPr>
          <p:cNvPr id="3" name="Symbol zastępczy numeru slajdu 1">
            <a:extLst>
              <a:ext uri="{FF2B5EF4-FFF2-40B4-BE49-F238E27FC236}">
                <a16:creationId xmlns:a16="http://schemas.microsoft.com/office/drawing/2014/main" id="{D4D51FC8-88D7-37EE-ECC3-AE0ED9CEFDA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28</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355287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lnSpcReduction="10000"/>
          </a:bodyPr>
          <a:lstStyle/>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Właściciel/Sprzedawca </a:t>
            </a:r>
            <a:r>
              <a:rPr lang="pl-PL" sz="2400" dirty="0">
                <a:latin typeface="+mj-lt"/>
                <a:ea typeface="Verdana" panose="020B0604030504040204" pitchFamily="34" charset="0"/>
                <a:cs typeface="Verdana" panose="020B0604030504040204" pitchFamily="34" charset="0"/>
              </a:rPr>
              <a:t>– rola fasadowa, będąca </a:t>
            </a:r>
            <a:r>
              <a:rPr lang="pl-PL" sz="2400" b="1" dirty="0">
                <a:latin typeface="+mj-lt"/>
                <a:ea typeface="Verdana" panose="020B0604030504040204" pitchFamily="34" charset="0"/>
                <a:cs typeface="Verdana" panose="020B0604030504040204" pitchFamily="34" charset="0"/>
              </a:rPr>
              <a:t>zbiorem wszystkich uprawnień </a:t>
            </a:r>
            <a:r>
              <a:rPr lang="pl-PL" sz="2400" dirty="0">
                <a:latin typeface="+mj-lt"/>
                <a:ea typeface="Verdana" panose="020B0604030504040204" pitchFamily="34" charset="0"/>
                <a:cs typeface="Verdana" panose="020B0604030504040204" pitchFamily="34" charset="0"/>
              </a:rPr>
              <a:t>nadawanych przez role faktury odczyt/zapis oraz poświadczenia – odczyt/zarządzanie.</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Faktury – odczyt/zapis </a:t>
            </a:r>
            <a:r>
              <a:rPr lang="pl-PL" sz="2400" dirty="0">
                <a:latin typeface="+mj-lt"/>
                <a:ea typeface="Verdana" panose="020B0604030504040204" pitchFamily="34" charset="0"/>
                <a:cs typeface="Verdana" panose="020B0604030504040204" pitchFamily="34" charset="0"/>
              </a:rPr>
              <a:t>– role operacyjne, uprawniające do funkcjonalności zgodnie z nazwą  - </a:t>
            </a:r>
            <a:r>
              <a:rPr lang="pl-PL" sz="2400" b="1" dirty="0">
                <a:latin typeface="+mj-lt"/>
                <a:ea typeface="Verdana" panose="020B0604030504040204" pitchFamily="34" charset="0"/>
                <a:cs typeface="Verdana" panose="020B0604030504040204" pitchFamily="34" charset="0"/>
              </a:rPr>
              <a:t>wystawianie oraz wyszukiwanie faktur.</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Poświadczenia – odczyt/zarządzanie </a:t>
            </a:r>
            <a:r>
              <a:rPr lang="pl-PL" sz="2400" dirty="0">
                <a:latin typeface="+mj-lt"/>
                <a:ea typeface="Verdana" panose="020B0604030504040204" pitchFamily="34" charset="0"/>
                <a:cs typeface="Verdana" panose="020B0604030504040204" pitchFamily="34" charset="0"/>
              </a:rPr>
              <a:t>– role operacyjne, uprawniające do funkcjonalności zgodnie z nazwą – </a:t>
            </a:r>
            <a:r>
              <a:rPr lang="pl-PL" sz="2400" b="1" dirty="0">
                <a:latin typeface="+mj-lt"/>
                <a:ea typeface="Verdana" panose="020B0604030504040204" pitchFamily="34" charset="0"/>
                <a:cs typeface="Verdana" panose="020B0604030504040204" pitchFamily="34" charset="0"/>
              </a:rPr>
              <a:t>wyszukiwanie oraz zarządzanie (nadawanie i odbieranie) poświadczeniami (uprawnieniami dla innych osób i podmiotów).</a:t>
            </a:r>
          </a:p>
          <a:p>
            <a:pPr marL="0" indent="0">
              <a:buNone/>
            </a:pPr>
            <a:endParaRPr lang="pl-PL" sz="2400" b="1" dirty="0">
              <a:latin typeface="+mj-lt"/>
              <a:ea typeface="Verdana" panose="020B0604030504040204" pitchFamily="34" charset="0"/>
              <a:cs typeface="Verdana" panose="020B0604030504040204" pitchFamily="34" charset="0"/>
            </a:endParaRPr>
          </a:p>
        </p:txBody>
      </p:sp>
      <p:sp>
        <p:nvSpPr>
          <p:cNvPr id="4" name="Symbol zastępczy numeru slajdu 1">
            <a:extLst>
              <a:ext uri="{FF2B5EF4-FFF2-40B4-BE49-F238E27FC236}">
                <a16:creationId xmlns:a16="http://schemas.microsoft.com/office/drawing/2014/main" id="{4539DF6C-5CAA-7573-1595-76EAA740E3C4}"/>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88833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953681" y="1254090"/>
            <a:ext cx="10229326" cy="1951565"/>
          </a:xfrm>
        </p:spPr>
        <p:txBody>
          <a:bodyPr>
            <a:normAutofit/>
          </a:bodyPr>
          <a:lstStyle/>
          <a:p>
            <a:pPr eaLnBrk="1" hangingPunct="1">
              <a:lnSpc>
                <a:spcPct val="150000"/>
              </a:lnSpc>
            </a:pPr>
            <a:r>
              <a:rPr lang="pl-PL" altLang="pl-PL" sz="2700" b="1" dirty="0">
                <a:solidFill>
                  <a:srgbClr val="163593"/>
                </a:solidFill>
                <a:ea typeface="Verdana" panose="020B0604030504040204" pitchFamily="34" charset="0"/>
                <a:cs typeface="Verdana" panose="020B0604030504040204" pitchFamily="34" charset="0"/>
              </a:rPr>
              <a:t>DEFINICJA FAKTURY USTRUKTURYZOWANEJ</a:t>
            </a:r>
          </a:p>
        </p:txBody>
      </p:sp>
      <p:sp>
        <p:nvSpPr>
          <p:cNvPr id="2" name="Symbol zastępczy numeru slajdu 1">
            <a:extLst>
              <a:ext uri="{FF2B5EF4-FFF2-40B4-BE49-F238E27FC236}">
                <a16:creationId xmlns:a16="http://schemas.microsoft.com/office/drawing/2014/main" id="{EA9DF25D-91A6-408B-B43F-1D7C07530B30}"/>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5365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fontScale="92500"/>
          </a:bodyPr>
          <a:lstStyle/>
          <a:p>
            <a:pPr marL="0" indent="0">
              <a:buNone/>
            </a:pPr>
            <a:r>
              <a:rPr lang="pl-PL" sz="2400" b="1" dirty="0">
                <a:latin typeface="+mj-lt"/>
                <a:ea typeface="Verdana" panose="020B0604030504040204" pitchFamily="34" charset="0"/>
                <a:cs typeface="Verdana" panose="020B0604030504040204" pitchFamily="34" charset="0"/>
              </a:rPr>
              <a:t>Zarządzanie uprawnieniami pozwala na przeglądanie, nadawanie i odbieranie uprawnień. Dostępne role to:</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samofakturowanie – </a:t>
            </a:r>
            <a:r>
              <a:rPr lang="pl-PL" sz="2400" dirty="0">
                <a:latin typeface="+mj-lt"/>
                <a:ea typeface="Verdana" panose="020B0604030504040204" pitchFamily="34" charset="0"/>
                <a:cs typeface="Verdana" panose="020B0604030504040204" pitchFamily="34" charset="0"/>
              </a:rPr>
              <a:t>rola nadawana przez zarządzającego uprawnieniami</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przedstawiciel podatkowy – </a:t>
            </a:r>
            <a:r>
              <a:rPr lang="pl-PL" sz="2400" dirty="0">
                <a:latin typeface="+mj-lt"/>
                <a:ea typeface="Verdana" panose="020B0604030504040204" pitchFamily="34" charset="0"/>
                <a:cs typeface="Verdana" panose="020B0604030504040204" pitchFamily="34" charset="0"/>
              </a:rPr>
              <a:t>rola nadawana przez zarządzającego uprawnieniami</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operacje egzekucyjne – </a:t>
            </a:r>
            <a:r>
              <a:rPr lang="pl-PL" sz="2400" dirty="0">
                <a:latin typeface="+mj-lt"/>
                <a:ea typeface="Verdana" panose="020B0604030504040204" pitchFamily="34" charset="0"/>
                <a:cs typeface="Verdana" panose="020B0604030504040204" pitchFamily="34" charset="0"/>
              </a:rPr>
              <a:t>rola nadawana przez zarządzającego uprawnieniami (komornik sądowy lub organ egzekucyjny)</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komornik sądowy – </a:t>
            </a:r>
            <a:r>
              <a:rPr lang="pl-PL" sz="2400" dirty="0">
                <a:latin typeface="+mj-lt"/>
                <a:ea typeface="Verdana" panose="020B0604030504040204" pitchFamily="34" charset="0"/>
                <a:cs typeface="Verdana" panose="020B0604030504040204" pitchFamily="34" charset="0"/>
              </a:rPr>
              <a:t>rola określana przez system</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organ egzekucyjny – </a:t>
            </a:r>
            <a:r>
              <a:rPr lang="pl-PL" sz="2400" dirty="0">
                <a:latin typeface="+mj-lt"/>
                <a:ea typeface="Verdana" panose="020B0604030504040204" pitchFamily="34" charset="0"/>
                <a:cs typeface="Verdana" panose="020B0604030504040204" pitchFamily="34" charset="0"/>
              </a:rPr>
              <a:t>rola określana przez system</a:t>
            </a:r>
          </a:p>
        </p:txBody>
      </p:sp>
      <p:sp>
        <p:nvSpPr>
          <p:cNvPr id="4" name="Symbol zastępczy numeru slajdu 1">
            <a:extLst>
              <a:ext uri="{FF2B5EF4-FFF2-40B4-BE49-F238E27FC236}">
                <a16:creationId xmlns:a16="http://schemas.microsoft.com/office/drawing/2014/main" id="{7251C16C-E751-3FDE-0637-45CC8357AA85}"/>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360342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4" name="Obraz 3" descr="Obraz zawierający tekst, zrzut ekranu, oprogramowanie, Strona internetowa&#10;&#10;Opis wygenerowany automatycznie">
            <a:extLst>
              <a:ext uri="{FF2B5EF4-FFF2-40B4-BE49-F238E27FC236}">
                <a16:creationId xmlns:a16="http://schemas.microsoft.com/office/drawing/2014/main" id="{D1B166B2-C204-3C61-70B5-0A72AB9D9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62" y="66827"/>
            <a:ext cx="11372295" cy="6178677"/>
          </a:xfrm>
          <a:prstGeom prst="rect">
            <a:avLst/>
          </a:prstGeom>
        </p:spPr>
      </p:pic>
    </p:spTree>
    <p:extLst>
      <p:ext uri="{BB962C8B-B14F-4D97-AF65-F5344CB8AC3E}">
        <p14:creationId xmlns:p14="http://schemas.microsoft.com/office/powerpoint/2010/main" val="1320418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5" name="Obraz 4" descr="Obraz zawierający tekst, zrzut ekranu, oprogramowanie, Ikona komputerowa&#10;&#10;Opis wygenerowany automatycznie">
            <a:extLst>
              <a:ext uri="{FF2B5EF4-FFF2-40B4-BE49-F238E27FC236}">
                <a16:creationId xmlns:a16="http://schemas.microsoft.com/office/drawing/2014/main" id="{10435239-93A1-8A4B-0F8E-3E59F530A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09" y="35924"/>
            <a:ext cx="11691891" cy="6343233"/>
          </a:xfrm>
          <a:prstGeom prst="rect">
            <a:avLst/>
          </a:prstGeom>
        </p:spPr>
      </p:pic>
    </p:spTree>
    <p:extLst>
      <p:ext uri="{BB962C8B-B14F-4D97-AF65-F5344CB8AC3E}">
        <p14:creationId xmlns:p14="http://schemas.microsoft.com/office/powerpoint/2010/main" val="45603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983971E-8E8C-BA84-735C-83A009C5E6FA}"/>
              </a:ext>
            </a:extLst>
          </p:cNvPr>
          <p:cNvSpPr>
            <a:spLocks noGrp="1"/>
          </p:cNvSpPr>
          <p:nvPr>
            <p:ph type="title"/>
          </p:nvPr>
        </p:nvSpPr>
        <p:spPr/>
        <p:txBody>
          <a:bodyPr>
            <a:normAutofit/>
          </a:bodyPr>
          <a:lstStyle/>
          <a:p>
            <a:r>
              <a:rPr lang="pl-PL" sz="2800" dirty="0"/>
              <a:t>Podmiot - uprawniony przez podatnika (sprzedawcę) – </a:t>
            </a:r>
            <a:br>
              <a:rPr lang="pl-PL" sz="2800" dirty="0"/>
            </a:br>
            <a:r>
              <a:rPr lang="pl-PL" sz="2800" dirty="0"/>
              <a:t>w celu umożliwienia uprawnień pośrednich</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latin typeface="+mj-lt"/>
                <a:ea typeface="Verdana" panose="020B0604030504040204" pitchFamily="34" charset="0"/>
                <a:cs typeface="Verdana" panose="020B0604030504040204" pitchFamily="34" charset="0"/>
              </a:rPr>
              <a:t>Podmiot uprawniony przez podatnika (sprzedawcę) może posiadać w KSeF uprawnienia do:</a:t>
            </a:r>
          </a:p>
          <a:p>
            <a:pPr marL="0" indent="0">
              <a:buNone/>
            </a:pPr>
            <a:r>
              <a:rPr lang="pl-PL" b="1" dirty="0">
                <a:latin typeface="+mj-lt"/>
                <a:ea typeface="Verdana" panose="020B0604030504040204" pitchFamily="34" charset="0"/>
                <a:cs typeface="Verdana" panose="020B0604030504040204" pitchFamily="34" charset="0"/>
              </a:rPr>
              <a:t>- wystawiania faktur,</a:t>
            </a:r>
          </a:p>
          <a:p>
            <a:pPr marL="0" indent="0">
              <a:buNone/>
            </a:pPr>
            <a:r>
              <a:rPr lang="pl-PL" b="1" dirty="0">
                <a:latin typeface="+mj-lt"/>
                <a:ea typeface="Verdana" panose="020B0604030504040204" pitchFamily="34" charset="0"/>
                <a:cs typeface="Verdana" panose="020B0604030504040204" pitchFamily="34" charset="0"/>
              </a:rPr>
              <a:t>- dostępu do faktur.</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Dalsze delegowanie uprawnień następuje automatycznie na osoby fizyczne uprawnione do wystawiania lub odbierania faktur w imieniu wskazanego podmiotu. Uprawnienie pozwala na pośrednie automatyczne przechodzenie uprawnień do wystawiania lub odbierania faktur, ale tylko o jeden szczebel niżej. </a:t>
            </a:r>
          </a:p>
          <a:p>
            <a:pPr marL="0" indent="0">
              <a:buNone/>
            </a:pPr>
            <a:r>
              <a:rPr lang="pl-PL" b="1" dirty="0">
                <a:latin typeface="+mj-lt"/>
                <a:ea typeface="Verdana" panose="020B0604030504040204" pitchFamily="34" charset="0"/>
                <a:cs typeface="Verdana" panose="020B0604030504040204" pitchFamily="34" charset="0"/>
              </a:rPr>
              <a:t>Pozwala to na wyeliminowanie konieczności każdorazowej aktualizacji osób fizycznych uprawnionych do fakturowania, jeśli podatnik korzysta z usług np. biura rachunkowego wystawiającego faktury w jego imieniu. </a:t>
            </a:r>
          </a:p>
          <a:p>
            <a:pPr marL="0" indent="0">
              <a:buNone/>
            </a:pPr>
            <a:r>
              <a:rPr lang="pl-PL" b="1" dirty="0">
                <a:latin typeface="+mj-lt"/>
                <a:ea typeface="Verdana" panose="020B0604030504040204" pitchFamily="34" charset="0"/>
                <a:cs typeface="Verdana" panose="020B0604030504040204" pitchFamily="34" charset="0"/>
              </a:rPr>
              <a:t>Wystarczy wówczas aktualizacja przez samo biuro, a nie wszystkie firmy które wskazały to biuro jako uprawnione do wystawiania faktur w swoim imieniu. Korzystanie z tego rozwiązania jest dobrowolne.</a:t>
            </a:r>
          </a:p>
        </p:txBody>
      </p:sp>
      <p:sp>
        <p:nvSpPr>
          <p:cNvPr id="5" name="Symbol zastępczy numeru slajdu 1">
            <a:extLst>
              <a:ext uri="{FF2B5EF4-FFF2-40B4-BE49-F238E27FC236}">
                <a16:creationId xmlns:a16="http://schemas.microsoft.com/office/drawing/2014/main" id="{A095F8D3-1625-01EB-8C3E-E3DC327DFCA7}"/>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30493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Autofit/>
          </a:bodyPr>
          <a:lstStyle/>
          <a:p>
            <a:pPr marL="0" indent="0" algn="just">
              <a:buNone/>
            </a:pPr>
            <a:r>
              <a:rPr lang="pl-PL" b="1" dirty="0">
                <a:latin typeface="+mj-lt"/>
                <a:ea typeface="Verdana" panose="020B0604030504040204" pitchFamily="34" charset="0"/>
                <a:cs typeface="Verdana" panose="020B0604030504040204" pitchFamily="34" charset="0"/>
              </a:rPr>
              <a:t>Dalsze delegowanie uprawnień następuje automatycznie na osoby fizyczne uprawnione do wystawiania lub odbierania faktur w imieniu wskazanego podmiotu. </a:t>
            </a:r>
            <a:r>
              <a:rPr lang="pl-PL" dirty="0">
                <a:latin typeface="+mj-lt"/>
                <a:ea typeface="Verdana" panose="020B0604030504040204" pitchFamily="34" charset="0"/>
                <a:cs typeface="Verdana" panose="020B0604030504040204" pitchFamily="34" charset="0"/>
              </a:rPr>
              <a:t>Uprawnienie pozwala na pośrednie automatyczne przechodzenie uprawnień do wystawiania lub odbierania faktur, ale tylko o jeden szczebel niżej. </a:t>
            </a:r>
            <a:r>
              <a:rPr lang="pl-PL" b="1" dirty="0">
                <a:latin typeface="+mj-lt"/>
                <a:ea typeface="Verdana" panose="020B0604030504040204" pitchFamily="34" charset="0"/>
                <a:cs typeface="Verdana" panose="020B0604030504040204" pitchFamily="34" charset="0"/>
              </a:rPr>
              <a:t>Pozwala to na wyeliminowanie konieczności każdorazowej aktualizacji osób fizycznych uprawnionych do fakturowania, jeśli podatnik korzysta z usług np. biura rachunkowego wystawiającego faktury w jego imieniu. </a:t>
            </a:r>
            <a:r>
              <a:rPr lang="pl-PL" dirty="0">
                <a:latin typeface="+mj-lt"/>
                <a:ea typeface="Verdana" panose="020B0604030504040204" pitchFamily="34" charset="0"/>
                <a:cs typeface="Verdana" panose="020B0604030504040204" pitchFamily="34" charset="0"/>
              </a:rPr>
              <a:t>Wystarczy wówczas aktualizacja przez samo biuro, a nie wszystkie firmy które wskazały to biuro jako uprawnione do wystawiania faktur w swoim imieniu. Korzystanie z tego rozwiązania jest dobrowolne.</a:t>
            </a:r>
          </a:p>
          <a:p>
            <a:pPr marL="0" indent="0" algn="just">
              <a:buNone/>
            </a:pPr>
            <a:r>
              <a:rPr lang="pl-PL" dirty="0">
                <a:latin typeface="+mj-lt"/>
                <a:ea typeface="Verdana" panose="020B0604030504040204" pitchFamily="34" charset="0"/>
                <a:cs typeface="Verdana" panose="020B0604030504040204" pitchFamily="34" charset="0"/>
              </a:rPr>
              <a:t>Osoba fizyczna wskazana przez podmiot, który podatnik wskazał jako uprawniony w zakresie wystawiania lub odbierania faktur. Taka osoba może posiadać w </a:t>
            </a:r>
            <a:r>
              <a:rPr lang="pl-PL" dirty="0" err="1">
                <a:latin typeface="+mj-lt"/>
                <a:ea typeface="Verdana" panose="020B0604030504040204" pitchFamily="34" charset="0"/>
                <a:cs typeface="Verdana" panose="020B0604030504040204" pitchFamily="34" charset="0"/>
              </a:rPr>
              <a:t>KSeF</a:t>
            </a:r>
            <a:r>
              <a:rPr lang="pl-PL" dirty="0">
                <a:latin typeface="+mj-lt"/>
                <a:ea typeface="Verdana" panose="020B0604030504040204" pitchFamily="34" charset="0"/>
                <a:cs typeface="Verdana" panose="020B0604030504040204" pitchFamily="34" charset="0"/>
              </a:rPr>
              <a:t> wyłącznie uprawnienia do:</a:t>
            </a:r>
          </a:p>
          <a:p>
            <a:pPr marL="0" indent="0" algn="just">
              <a:buNone/>
            </a:pPr>
            <a:r>
              <a:rPr lang="pl-PL" dirty="0">
                <a:latin typeface="+mj-lt"/>
                <a:ea typeface="Verdana" panose="020B0604030504040204" pitchFamily="34" charset="0"/>
                <a:cs typeface="Verdana" panose="020B0604030504040204" pitchFamily="34" charset="0"/>
              </a:rPr>
              <a:t>- wystawiania faktur,</a:t>
            </a:r>
          </a:p>
          <a:p>
            <a:pPr marL="0" indent="0" algn="just">
              <a:buNone/>
            </a:pPr>
            <a:r>
              <a:rPr lang="pl-PL" dirty="0">
                <a:latin typeface="+mj-lt"/>
                <a:ea typeface="Verdana" panose="020B0604030504040204" pitchFamily="34" charset="0"/>
                <a:cs typeface="Verdana" panose="020B0604030504040204" pitchFamily="34" charset="0"/>
              </a:rPr>
              <a:t>- dostępu do faktur,</a:t>
            </a:r>
          </a:p>
          <a:p>
            <a:pPr marL="0" indent="0" algn="just">
              <a:buNone/>
            </a:pPr>
            <a:r>
              <a:rPr lang="pl-PL" dirty="0">
                <a:latin typeface="+mj-lt"/>
                <a:ea typeface="Verdana" panose="020B0604030504040204" pitchFamily="34" charset="0"/>
                <a:cs typeface="Verdana" panose="020B0604030504040204" pitchFamily="34" charset="0"/>
              </a:rPr>
              <a:t>jeśli uprawnienia nadane jej przez podmiot pokrywają się z uprawnieniami nadanymi podmiotowi przez podatnika.</a:t>
            </a:r>
          </a:p>
          <a:p>
            <a:pPr marL="0" indent="0" algn="just">
              <a:buNone/>
            </a:pPr>
            <a:r>
              <a:rPr lang="pl-PL" b="1" dirty="0">
                <a:latin typeface="+mj-lt"/>
                <a:ea typeface="Verdana" panose="020B0604030504040204" pitchFamily="34" charset="0"/>
                <a:cs typeface="Verdana" panose="020B0604030504040204" pitchFamily="34" charset="0"/>
              </a:rPr>
              <a:t>Uwaga: Podmiot nie wskazuje tej osoby w imieniu podatnika, tylko w swoim. Jedno wskazanie działa dla wszystkich podatników, którzy wskazali dany podmiot i dla tego podmiotu, gdy działa jako podatnik. Takich osób nie wskazuje się w szczególny sposób: osoba wskazana przez podatnika do wystawiania staje się tą osobą dla innego podatnika, który wskazał tego pierwszego jako podmiot.</a:t>
            </a:r>
          </a:p>
        </p:txBody>
      </p:sp>
      <p:sp>
        <p:nvSpPr>
          <p:cNvPr id="4" name="Symbol zastępczy numeru slajdu 1">
            <a:extLst>
              <a:ext uri="{FF2B5EF4-FFF2-40B4-BE49-F238E27FC236}">
                <a16:creationId xmlns:a16="http://schemas.microsoft.com/office/drawing/2014/main" id="{907A3365-A2E4-953D-6F65-BDAC22FAE492}"/>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68783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906299B-D11A-EAFB-05BF-3A5B38AD3788}"/>
              </a:ext>
            </a:extLst>
          </p:cNvPr>
          <p:cNvSpPr>
            <a:spLocks noGrp="1"/>
          </p:cNvSpPr>
          <p:nvPr>
            <p:ph type="title"/>
          </p:nvPr>
        </p:nvSpPr>
        <p:spPr/>
        <p:txBody>
          <a:bodyPr>
            <a:normAutofit fontScale="90000"/>
          </a:bodyPr>
          <a:lstStyle/>
          <a:p>
            <a:r>
              <a:rPr lang="pl-PL" dirty="0"/>
              <a:t>Osoba fizyczna (2) - uprawniona przez podmiot - pośrednio uprawniona dla podatnika</a:t>
            </a:r>
          </a:p>
        </p:txBody>
      </p:sp>
      <p:sp>
        <p:nvSpPr>
          <p:cNvPr id="3" name="Symbol zastępczy zawartości 2"/>
          <p:cNvSpPr>
            <a:spLocks noGrp="1"/>
          </p:cNvSpPr>
          <p:nvPr>
            <p:ph idx="1"/>
          </p:nvPr>
        </p:nvSpPr>
        <p:spPr/>
        <p:txBody>
          <a:bodyPr>
            <a:normAutofit lnSpcReduction="10000"/>
          </a:bodyPr>
          <a:lstStyle/>
          <a:p>
            <a:pPr marL="0" indent="0">
              <a:buNone/>
            </a:pPr>
            <a:r>
              <a:rPr lang="pl-PL" b="1" dirty="0">
                <a:latin typeface="+mj-lt"/>
                <a:ea typeface="Verdana" panose="020B0604030504040204" pitchFamily="34" charset="0"/>
                <a:cs typeface="Verdana" panose="020B0604030504040204" pitchFamily="34" charset="0"/>
              </a:rPr>
              <a:t>Osoba fizyczna (2) wskazana przez podmiot, który podatnik wskazał jako uprawniony w zakresie wystawiania lub odbierania faktur. Taka osoba może posiadać w KSeF wyłącznie uprawnienia do:</a:t>
            </a:r>
          </a:p>
          <a:p>
            <a:pPr marL="0" indent="0">
              <a:buNone/>
            </a:pPr>
            <a:r>
              <a:rPr lang="pl-PL" b="1" dirty="0">
                <a:latin typeface="+mj-lt"/>
                <a:ea typeface="Verdana" panose="020B0604030504040204" pitchFamily="34" charset="0"/>
                <a:cs typeface="Verdana" panose="020B0604030504040204" pitchFamily="34" charset="0"/>
              </a:rPr>
              <a:t>- wystawiania faktur,</a:t>
            </a:r>
          </a:p>
          <a:p>
            <a:pPr marL="0" indent="0">
              <a:buNone/>
            </a:pPr>
            <a:r>
              <a:rPr lang="pl-PL" b="1" dirty="0">
                <a:latin typeface="+mj-lt"/>
                <a:ea typeface="Verdana" panose="020B0604030504040204" pitchFamily="34" charset="0"/>
                <a:cs typeface="Verdana" panose="020B0604030504040204" pitchFamily="34" charset="0"/>
              </a:rPr>
              <a:t>- dostępu do faktur,</a:t>
            </a:r>
          </a:p>
          <a:p>
            <a:pPr marL="0" indent="0">
              <a:buNone/>
            </a:pPr>
            <a:r>
              <a:rPr lang="pl-PL" b="1" dirty="0">
                <a:latin typeface="+mj-lt"/>
                <a:ea typeface="Verdana" panose="020B0604030504040204" pitchFamily="34" charset="0"/>
                <a:cs typeface="Verdana" panose="020B0604030504040204" pitchFamily="34" charset="0"/>
              </a:rPr>
              <a:t>jeśli uprawnienia nadane jej przez podmiot pokrywają się z uprawnieniami nadanymi podmiotowi przez podatnika.</a:t>
            </a:r>
          </a:p>
          <a:p>
            <a:pPr marL="0" indent="0">
              <a:buNone/>
            </a:pPr>
            <a:r>
              <a:rPr lang="pl-PL" b="1" dirty="0">
                <a:latin typeface="+mj-lt"/>
                <a:ea typeface="Verdana" panose="020B0604030504040204" pitchFamily="34" charset="0"/>
                <a:cs typeface="Verdana" panose="020B0604030504040204" pitchFamily="34" charset="0"/>
              </a:rPr>
              <a:t>Uwaga: Podmiot nie wskazuje tej osoby w imieniu podatnika, tylko w swoim. Jedno wskazanie działa dla wszystkich podatników, którzy wskazali dany podmiot i dla tego podmiotu, gdy działa jako podatnik. Takich osób nie wskazuje się w szczególny sposób: osoba wskazana przez podatnika do wystawiania staje się tą osobą(2) dla innego podatnika, który wskazał tego pierwszego jako podmiot.</a:t>
            </a:r>
          </a:p>
        </p:txBody>
      </p:sp>
      <p:sp>
        <p:nvSpPr>
          <p:cNvPr id="5" name="Symbol zastępczy numeru slajdu 1">
            <a:extLst>
              <a:ext uri="{FF2B5EF4-FFF2-40B4-BE49-F238E27FC236}">
                <a16:creationId xmlns:a16="http://schemas.microsoft.com/office/drawing/2014/main" id="{9BBBDB5B-E65A-7E68-5616-AD151876B640}"/>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572331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887200"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Łącznik prosty 19">
            <a:extLst>
              <a:ext uri="{FF2B5EF4-FFF2-40B4-BE49-F238E27FC236}">
                <a16:creationId xmlns:a16="http://schemas.microsoft.com/office/drawing/2014/main" id="{2A900D43-41CF-1D02-409E-AC03FE8BE0AB}"/>
              </a:ext>
            </a:extLst>
          </p:cNvPr>
          <p:cNvCxnSpPr>
            <a:cxnSpLocks/>
          </p:cNvCxnSpPr>
          <p:nvPr/>
        </p:nvCxnSpPr>
        <p:spPr>
          <a:xfrm>
            <a:off x="3133817" y="1444300"/>
            <a:ext cx="1233996" cy="170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C2FA913B-51A9-373D-5382-C807A9E04BC3}"/>
              </a:ext>
            </a:extLst>
          </p:cNvPr>
          <p:cNvCxnSpPr>
            <a:cxnSpLocks/>
          </p:cNvCxnSpPr>
          <p:nvPr/>
        </p:nvCxnSpPr>
        <p:spPr>
          <a:xfrm flipV="1">
            <a:off x="3133817" y="3148812"/>
            <a:ext cx="1233996" cy="20224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020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52400" y="136523"/>
          <a:ext cx="11887200" cy="6219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791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200" b="1" dirty="0">
                <a:solidFill>
                  <a:srgbClr val="163593"/>
                </a:solidFill>
                <a:latin typeface="+mj-lt"/>
                <a:ea typeface="Verdana" panose="020B0604030504040204" pitchFamily="34" charset="0"/>
                <a:cs typeface="Verdana" panose="020B0604030504040204" pitchFamily="34" charset="0"/>
              </a:rPr>
              <a:t>PRZYKŁAD 1</a:t>
            </a:r>
          </a:p>
          <a:p>
            <a:pPr marL="0" indent="0">
              <a:buNone/>
            </a:pPr>
            <a:r>
              <a:rPr lang="pl-PL" sz="2200" b="1" dirty="0">
                <a:latin typeface="+mj-lt"/>
                <a:ea typeface="Verdana" panose="020B0604030504040204" pitchFamily="34" charset="0"/>
                <a:cs typeface="Verdana" panose="020B0604030504040204" pitchFamily="34" charset="0"/>
              </a:rPr>
              <a:t>Klienci Biura Rachunkowego prowadzonego w formie Spółki z o.o. nadali Biuru Rachunkowemu uprawnienie „odczyt faktur”. </a:t>
            </a:r>
          </a:p>
          <a:p>
            <a:pPr marL="0" indent="0">
              <a:buNone/>
            </a:pPr>
            <a:r>
              <a:rPr lang="pl-PL" sz="2200" b="1" dirty="0">
                <a:latin typeface="+mj-lt"/>
                <a:ea typeface="Verdana" panose="020B0604030504040204" pitchFamily="34" charset="0"/>
                <a:cs typeface="Verdana" panose="020B0604030504040204" pitchFamily="34" charset="0"/>
              </a:rPr>
              <a:t>Biuro Rachunkowe nadało swoim pracownikom w KSeF w swoim imieniu uprawnienie „odczyt faktur”. </a:t>
            </a:r>
          </a:p>
          <a:p>
            <a:pPr marL="0" indent="0">
              <a:buNone/>
            </a:pPr>
            <a:r>
              <a:rPr lang="pl-PL" sz="2200" b="1" dirty="0">
                <a:latin typeface="+mj-lt"/>
                <a:ea typeface="Verdana" panose="020B0604030504040204" pitchFamily="34" charset="0"/>
                <a:cs typeface="Verdana" panose="020B0604030504040204" pitchFamily="34" charset="0"/>
              </a:rPr>
              <a:t>Pracownicy Biura Rachunkowego są uprawnieni w KSeF do odczytu faktur zakupowych i sprzedażowych Biura Rachunkowego oraz jego Klientów, którzy nadali mu uprawnienie „odczyt faktur”.</a:t>
            </a:r>
          </a:p>
        </p:txBody>
      </p:sp>
      <p:sp>
        <p:nvSpPr>
          <p:cNvPr id="4" name="Symbol zastępczy numeru slajdu 1">
            <a:extLst>
              <a:ext uri="{FF2B5EF4-FFF2-40B4-BE49-F238E27FC236}">
                <a16:creationId xmlns:a16="http://schemas.microsoft.com/office/drawing/2014/main" id="{30D9EF30-AEF3-634A-7232-AA44AC33464B}"/>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42475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4" name="Obraz 3" descr="Obraz zawierający tekst&#10;&#10;Opis wygenerowany automatycznie">
            <a:extLst>
              <a:ext uri="{FF2B5EF4-FFF2-40B4-BE49-F238E27FC236}">
                <a16:creationId xmlns:a16="http://schemas.microsoft.com/office/drawing/2014/main" id="{810F6EA3-FFAB-6E70-2B05-C63F351AE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86" y="136525"/>
            <a:ext cx="11750566" cy="6020431"/>
          </a:xfrm>
          <a:prstGeom prst="rect">
            <a:avLst/>
          </a:prstGeom>
        </p:spPr>
      </p:pic>
    </p:spTree>
    <p:extLst>
      <p:ext uri="{BB962C8B-B14F-4D97-AF65-F5344CB8AC3E}">
        <p14:creationId xmlns:p14="http://schemas.microsoft.com/office/powerpoint/2010/main" val="397925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64225C3-352D-C298-CFE4-39A4A9CB567E}"/>
              </a:ext>
            </a:extLst>
          </p:cNvPr>
          <p:cNvSpPr>
            <a:spLocks noGrp="1"/>
          </p:cNvSpPr>
          <p:nvPr>
            <p:ph type="title"/>
          </p:nvPr>
        </p:nvSpPr>
        <p:spPr/>
        <p:txBody>
          <a:bodyPr>
            <a:normAutofit/>
          </a:bodyPr>
          <a:lstStyle/>
          <a:p>
            <a:r>
              <a:rPr lang="pl-PL" dirty="0"/>
              <a:t>DEFINICJA FAKTURY USTRUKTURYZOWANEJ</a:t>
            </a:r>
          </a:p>
        </p:txBody>
      </p:sp>
      <p:sp>
        <p:nvSpPr>
          <p:cNvPr id="3" name="Symbol zastępczy zawartości 2"/>
          <p:cNvSpPr>
            <a:spLocks noGrp="1"/>
          </p:cNvSpPr>
          <p:nvPr>
            <p:ph idx="1"/>
          </p:nvPr>
        </p:nvSpPr>
        <p:spPr/>
        <p:txBody>
          <a:bodyPr>
            <a:normAutofit/>
          </a:bodyPr>
          <a:lstStyle/>
          <a:p>
            <a:pPr marL="0" indent="0">
              <a:buNone/>
            </a:pPr>
            <a:r>
              <a:rPr lang="pl-PL" altLang="pl-PL" dirty="0">
                <a:latin typeface="+mj-lt"/>
              </a:rPr>
              <a:t>Zgodnie z treścią art. 2 pkt 32a ustawy, ilekroć w dalszych przepisach jest mowa o </a:t>
            </a:r>
            <a:r>
              <a:rPr lang="pl-PL" altLang="pl-PL" b="1" dirty="0">
                <a:latin typeface="+mj-lt"/>
              </a:rPr>
              <a:t>fakturze ustrukturyzowanej - rozumie się przez to fakturę wystawioną przy użyciu Krajowego Systemu e-Faktur wraz z przydzielonym numerem identyfikującym tę fakturę w tym systemie.</a:t>
            </a:r>
          </a:p>
          <a:p>
            <a:pPr marL="0" indent="0">
              <a:buNone/>
            </a:pPr>
            <a:endParaRPr lang="pl-PL" altLang="pl-PL" b="1" dirty="0">
              <a:latin typeface="+mj-lt"/>
            </a:endParaRPr>
          </a:p>
          <a:p>
            <a:pPr marL="0" indent="0">
              <a:buNone/>
            </a:pPr>
            <a:r>
              <a:rPr lang="pl-PL" altLang="pl-PL" b="1" dirty="0">
                <a:latin typeface="+mj-lt"/>
              </a:rPr>
              <a:t>Wg powyższej definicji, faktura ustrukturyzowana to faktura:</a:t>
            </a:r>
          </a:p>
          <a:p>
            <a:pPr marL="0" indent="0">
              <a:buNone/>
            </a:pPr>
            <a:r>
              <a:rPr lang="pl-PL" altLang="pl-PL" b="1" dirty="0">
                <a:latin typeface="+mj-lt"/>
              </a:rPr>
              <a:t>- wystawiona w KSeF oraz</a:t>
            </a:r>
          </a:p>
          <a:p>
            <a:pPr marL="0" indent="0">
              <a:buNone/>
            </a:pPr>
            <a:r>
              <a:rPr lang="pl-PL" altLang="pl-PL" b="1" dirty="0">
                <a:latin typeface="+mj-lt"/>
              </a:rPr>
              <a:t>- posiadająca nr identyfikacyjny nadany przez </a:t>
            </a:r>
            <a:r>
              <a:rPr lang="pl-PL" altLang="pl-PL" b="1" dirty="0" err="1">
                <a:latin typeface="+mj-lt"/>
              </a:rPr>
              <a:t>KSeF</a:t>
            </a:r>
            <a:r>
              <a:rPr lang="pl-PL" altLang="pl-PL" b="1" dirty="0">
                <a:latin typeface="+mj-lt"/>
              </a:rPr>
              <a:t> (nr identyfikujący fakturę w KSeF nie jest numerem faktury).</a:t>
            </a:r>
          </a:p>
        </p:txBody>
      </p:sp>
      <p:sp>
        <p:nvSpPr>
          <p:cNvPr id="6" name="Symbol zastępczy numeru slajdu 1">
            <a:extLst>
              <a:ext uri="{FF2B5EF4-FFF2-40B4-BE49-F238E27FC236}">
                <a16:creationId xmlns:a16="http://schemas.microsoft.com/office/drawing/2014/main" id="{458938DB-E2B4-5F09-22A1-93222CE61755}"/>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4</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2727012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4" name="Obraz 3">
            <a:extLst>
              <a:ext uri="{FF2B5EF4-FFF2-40B4-BE49-F238E27FC236}">
                <a16:creationId xmlns:a16="http://schemas.microsoft.com/office/drawing/2014/main" id="{2D809371-7CD0-11F4-626A-3B24E9A6C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6523"/>
            <a:ext cx="11519337" cy="6116661"/>
          </a:xfrm>
          <a:prstGeom prst="rect">
            <a:avLst/>
          </a:prstGeom>
        </p:spPr>
      </p:pic>
    </p:spTree>
    <p:extLst>
      <p:ext uri="{BB962C8B-B14F-4D97-AF65-F5344CB8AC3E}">
        <p14:creationId xmlns:p14="http://schemas.microsoft.com/office/powerpoint/2010/main" val="422906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1A43D2A-C8D8-C232-EC4C-0FA66BB180A2}"/>
              </a:ext>
            </a:extLst>
          </p:cNvPr>
          <p:cNvSpPr>
            <a:spLocks noGrp="1"/>
          </p:cNvSpPr>
          <p:nvPr>
            <p:ph type="title"/>
          </p:nvPr>
        </p:nvSpPr>
        <p:spPr/>
        <p:txBody>
          <a:bodyPr>
            <a:normAutofit fontScale="90000"/>
          </a:bodyPr>
          <a:lstStyle/>
          <a:p>
            <a:r>
              <a:rPr lang="pl-PL" dirty="0"/>
              <a:t>Osoba fizyczna (1) – uprawniona przez podatnika (sprzedawcę)</a:t>
            </a:r>
          </a:p>
        </p:txBody>
      </p:sp>
      <p:sp>
        <p:nvSpPr>
          <p:cNvPr id="3" name="Symbol zastępczy zawartości 2"/>
          <p:cNvSpPr>
            <a:spLocks noGrp="1"/>
          </p:cNvSpPr>
          <p:nvPr>
            <p:ph idx="1"/>
          </p:nvPr>
        </p:nvSpPr>
        <p:spPr/>
        <p:txBody>
          <a:bodyPr>
            <a:normAutofit lnSpcReduction="10000"/>
          </a:bodyPr>
          <a:lstStyle/>
          <a:p>
            <a:pPr marL="0" indent="0">
              <a:buNone/>
            </a:pPr>
            <a:r>
              <a:rPr lang="pl-PL" b="1" dirty="0">
                <a:latin typeface="+mj-lt"/>
                <a:ea typeface="Verdana" panose="020B0604030504040204" pitchFamily="34" charset="0"/>
                <a:cs typeface="Verdana" panose="020B0604030504040204" pitchFamily="34" charset="0"/>
              </a:rPr>
              <a:t>Osoba fizyczna (1) uprawniona przez podatnika (sprzedawcę), może posiadać w KSeF uprawnienia do:</a:t>
            </a:r>
          </a:p>
          <a:p>
            <a:pPr marL="0" indent="0">
              <a:buNone/>
            </a:pPr>
            <a:r>
              <a:rPr lang="pl-PL" b="1" dirty="0">
                <a:latin typeface="+mj-lt"/>
                <a:ea typeface="Verdana" panose="020B0604030504040204" pitchFamily="34" charset="0"/>
                <a:cs typeface="Verdana" panose="020B0604030504040204" pitchFamily="34" charset="0"/>
              </a:rPr>
              <a:t>- nadawania uprawnień,</a:t>
            </a:r>
          </a:p>
          <a:p>
            <a:pPr marL="0" indent="0">
              <a:buNone/>
            </a:pPr>
            <a:r>
              <a:rPr lang="pl-PL" b="1" dirty="0">
                <a:latin typeface="+mj-lt"/>
                <a:ea typeface="Verdana" panose="020B0604030504040204" pitchFamily="34" charset="0"/>
                <a:cs typeface="Verdana" panose="020B0604030504040204" pitchFamily="34" charset="0"/>
              </a:rPr>
              <a:t>- wystawiania faktur,</a:t>
            </a:r>
          </a:p>
          <a:p>
            <a:pPr marL="0" indent="0">
              <a:buNone/>
            </a:pPr>
            <a:r>
              <a:rPr lang="pl-PL" b="1" dirty="0">
                <a:latin typeface="+mj-lt"/>
                <a:ea typeface="Verdana" panose="020B0604030504040204" pitchFamily="34" charset="0"/>
                <a:cs typeface="Verdana" panose="020B0604030504040204" pitchFamily="34" charset="0"/>
              </a:rPr>
              <a:t>- dostępu do faktur.</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Uprawnienia są przypisane zawsze do konkretnej osoby fizycznej bezpośrednio identyfikowanej po NIP lub PESEL lub zarejestrowanym odcisku palca certyfikatu podpisu (zgłoszenie danych unikalnych podpisu kwalifikowanego).</a:t>
            </a:r>
          </a:p>
          <a:p>
            <a:pPr marL="0" indent="0">
              <a:buNone/>
            </a:pPr>
            <a:r>
              <a:rPr lang="pl-PL" b="1" dirty="0">
                <a:latin typeface="+mj-lt"/>
                <a:ea typeface="Verdana" panose="020B0604030504040204" pitchFamily="34" charset="0"/>
                <a:cs typeface="Verdana" panose="020B0604030504040204" pitchFamily="34" charset="0"/>
              </a:rPr>
              <a:t>Dalsze uprawnienia do korzystania z KSeF mogą być nadawane elektronicznie kolejnym osobom, jeżeli osoba fizyczna delegująca posiada takie uprawnienia.</a:t>
            </a:r>
          </a:p>
        </p:txBody>
      </p:sp>
      <p:sp>
        <p:nvSpPr>
          <p:cNvPr id="5" name="Symbol zastępczy numeru slajdu 1">
            <a:extLst>
              <a:ext uri="{FF2B5EF4-FFF2-40B4-BE49-F238E27FC236}">
                <a16:creationId xmlns:a16="http://schemas.microsoft.com/office/drawing/2014/main" id="{3C3EF5F4-7E36-DC10-C44B-BEA2F949E9DF}"/>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795155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798423"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Łącznik prosty 19">
            <a:extLst>
              <a:ext uri="{FF2B5EF4-FFF2-40B4-BE49-F238E27FC236}">
                <a16:creationId xmlns:a16="http://schemas.microsoft.com/office/drawing/2014/main" id="{2A900D43-41CF-1D02-409E-AC03FE8BE0AB}"/>
              </a:ext>
            </a:extLst>
          </p:cNvPr>
          <p:cNvCxnSpPr>
            <a:cxnSpLocks/>
          </p:cNvCxnSpPr>
          <p:nvPr/>
        </p:nvCxnSpPr>
        <p:spPr>
          <a:xfrm>
            <a:off x="3107185" y="1457616"/>
            <a:ext cx="1233996" cy="170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C2FA913B-51A9-373D-5382-C807A9E04BC3}"/>
              </a:ext>
            </a:extLst>
          </p:cNvPr>
          <p:cNvCxnSpPr>
            <a:cxnSpLocks/>
          </p:cNvCxnSpPr>
          <p:nvPr/>
        </p:nvCxnSpPr>
        <p:spPr>
          <a:xfrm flipV="1">
            <a:off x="3107185" y="3162128"/>
            <a:ext cx="1233996" cy="20224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17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graphicFrame>
        <p:nvGraphicFramePr>
          <p:cNvPr id="5" name="Diagram 4">
            <a:extLst>
              <a:ext uri="{FF2B5EF4-FFF2-40B4-BE49-F238E27FC236}">
                <a16:creationId xmlns:a16="http://schemas.microsoft.com/office/drawing/2014/main" id="{315CFCCD-DAA1-2EB5-9F55-A2A8B84191F0}"/>
              </a:ext>
            </a:extLst>
          </p:cNvPr>
          <p:cNvGraphicFramePr/>
          <p:nvPr/>
        </p:nvGraphicFramePr>
        <p:xfrm>
          <a:off x="168676" y="136522"/>
          <a:ext cx="11887200" cy="605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Łącznik prosty 19">
            <a:extLst>
              <a:ext uri="{FF2B5EF4-FFF2-40B4-BE49-F238E27FC236}">
                <a16:creationId xmlns:a16="http://schemas.microsoft.com/office/drawing/2014/main" id="{2A900D43-41CF-1D02-409E-AC03FE8BE0AB}"/>
              </a:ext>
            </a:extLst>
          </p:cNvPr>
          <p:cNvCxnSpPr>
            <a:cxnSpLocks/>
          </p:cNvCxnSpPr>
          <p:nvPr/>
        </p:nvCxnSpPr>
        <p:spPr>
          <a:xfrm>
            <a:off x="3311371" y="1438183"/>
            <a:ext cx="1233996" cy="170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C2FA913B-51A9-373D-5382-C807A9E04BC3}"/>
              </a:ext>
            </a:extLst>
          </p:cNvPr>
          <p:cNvCxnSpPr>
            <a:cxnSpLocks/>
          </p:cNvCxnSpPr>
          <p:nvPr/>
        </p:nvCxnSpPr>
        <p:spPr>
          <a:xfrm flipV="1">
            <a:off x="3311371" y="3162128"/>
            <a:ext cx="1233996" cy="20224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87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title"/>
          </p:nvPr>
        </p:nvSpPr>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AUTORYZACJA CZYNNOŚCI TOKENAMI</a:t>
            </a:r>
          </a:p>
        </p:txBody>
      </p:sp>
      <p:sp>
        <p:nvSpPr>
          <p:cNvPr id="3" name="Symbol zastępczy numeru slajdu 1">
            <a:extLst>
              <a:ext uri="{FF2B5EF4-FFF2-40B4-BE49-F238E27FC236}">
                <a16:creationId xmlns:a16="http://schemas.microsoft.com/office/drawing/2014/main" id="{09014871-34E9-DD09-ED14-E04C98214BF9}"/>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44</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77955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7655" y="136524"/>
            <a:ext cx="11887200" cy="6100788"/>
          </a:xfrm>
        </p:spPr>
        <p:txBody>
          <a:bodyPr>
            <a:normAutofit/>
          </a:bodyPr>
          <a:lstStyle/>
          <a:p>
            <a:pPr marL="0" indent="0" algn="ctr">
              <a:buNone/>
            </a:pPr>
            <a:r>
              <a:rPr lang="pl-PL" b="1" dirty="0">
                <a:solidFill>
                  <a:srgbClr val="163593"/>
                </a:solidFill>
                <a:latin typeface="+mj-lt"/>
                <a:ea typeface="Verdana" panose="020B0604030504040204" pitchFamily="34" charset="0"/>
                <a:cs typeface="Verdana" panose="020B0604030504040204" pitchFamily="34" charset="0"/>
              </a:rPr>
              <a:t>Do autoryzowania poszczególnych operacji w </a:t>
            </a:r>
            <a:r>
              <a:rPr lang="pl-PL" b="1" dirty="0" err="1">
                <a:solidFill>
                  <a:srgbClr val="163593"/>
                </a:solidFill>
                <a:latin typeface="+mj-lt"/>
                <a:ea typeface="Verdana" panose="020B0604030504040204" pitchFamily="34" charset="0"/>
                <a:cs typeface="Verdana" panose="020B0604030504040204" pitchFamily="34" charset="0"/>
              </a:rPr>
              <a:t>KSeF</a:t>
            </a:r>
            <a:r>
              <a:rPr lang="pl-PL" b="1" dirty="0">
                <a:solidFill>
                  <a:srgbClr val="163593"/>
                </a:solidFill>
                <a:latin typeface="+mj-lt"/>
                <a:ea typeface="Verdana" panose="020B0604030504040204" pitchFamily="34" charset="0"/>
                <a:cs typeface="Verdana" panose="020B0604030504040204" pitchFamily="34" charset="0"/>
              </a:rPr>
              <a:t> mogą również służyć utworzone </a:t>
            </a:r>
            <a:r>
              <a:rPr lang="pl-PL" b="1" dirty="0" err="1">
                <a:solidFill>
                  <a:srgbClr val="163593"/>
                </a:solidFill>
                <a:latin typeface="+mj-lt"/>
                <a:ea typeface="Verdana" panose="020B0604030504040204" pitchFamily="34" charset="0"/>
                <a:cs typeface="Verdana" panose="020B0604030504040204" pitchFamily="34" charset="0"/>
              </a:rPr>
              <a:t>tokeny</a:t>
            </a:r>
            <a:endParaRPr lang="pl-PL" b="1" dirty="0">
              <a:solidFill>
                <a:srgbClr val="163593"/>
              </a:solidFill>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p:txBody>
      </p:sp>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5" name="Obraz 4" descr="Obraz zawierający tekst&#10;&#10;Opis wygenerowany automatycznie">
            <a:extLst>
              <a:ext uri="{FF2B5EF4-FFF2-40B4-BE49-F238E27FC236}">
                <a16:creationId xmlns:a16="http://schemas.microsoft.com/office/drawing/2014/main" id="{F273B773-C915-3196-A764-FA59AF233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55" y="1268760"/>
            <a:ext cx="11530491" cy="4849616"/>
          </a:xfrm>
          <a:prstGeom prst="rect">
            <a:avLst/>
          </a:prstGeom>
        </p:spPr>
      </p:pic>
    </p:spTree>
    <p:extLst>
      <p:ext uri="{BB962C8B-B14F-4D97-AF65-F5344CB8AC3E}">
        <p14:creationId xmlns:p14="http://schemas.microsoft.com/office/powerpoint/2010/main" val="155242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4830" y="136524"/>
            <a:ext cx="11522341" cy="6100788"/>
          </a:xfrm>
        </p:spPr>
        <p:txBody>
          <a:bodyPr>
            <a:normAutofit/>
          </a:bodyPr>
          <a:lstStyle/>
          <a:p>
            <a:pPr marL="0" indent="0" algn="ctr">
              <a:buNone/>
            </a:pPr>
            <a:r>
              <a:rPr lang="pl-PL" b="1" dirty="0">
                <a:solidFill>
                  <a:srgbClr val="163593"/>
                </a:solidFill>
                <a:latin typeface="+mj-lt"/>
                <a:ea typeface="Verdana" panose="020B0604030504040204" pitchFamily="34" charset="0"/>
                <a:cs typeface="Verdana" panose="020B0604030504040204" pitchFamily="34" charset="0"/>
              </a:rPr>
              <a:t>Do autoryzowania poszczególnych operacji w </a:t>
            </a:r>
            <a:r>
              <a:rPr lang="pl-PL" b="1" dirty="0" err="1">
                <a:solidFill>
                  <a:srgbClr val="163593"/>
                </a:solidFill>
                <a:latin typeface="+mj-lt"/>
                <a:ea typeface="Verdana" panose="020B0604030504040204" pitchFamily="34" charset="0"/>
                <a:cs typeface="Verdana" panose="020B0604030504040204" pitchFamily="34" charset="0"/>
              </a:rPr>
              <a:t>KSeF</a:t>
            </a:r>
            <a:r>
              <a:rPr lang="pl-PL" b="1" dirty="0">
                <a:solidFill>
                  <a:srgbClr val="163593"/>
                </a:solidFill>
                <a:latin typeface="+mj-lt"/>
                <a:ea typeface="Verdana" panose="020B0604030504040204" pitchFamily="34" charset="0"/>
                <a:cs typeface="Verdana" panose="020B0604030504040204" pitchFamily="34" charset="0"/>
              </a:rPr>
              <a:t> mogą również służyć utworzone </a:t>
            </a:r>
            <a:r>
              <a:rPr lang="pl-PL" b="1" dirty="0" err="1">
                <a:solidFill>
                  <a:srgbClr val="163593"/>
                </a:solidFill>
                <a:latin typeface="+mj-lt"/>
                <a:ea typeface="Verdana" panose="020B0604030504040204" pitchFamily="34" charset="0"/>
                <a:cs typeface="Verdana" panose="020B0604030504040204" pitchFamily="34" charset="0"/>
              </a:rPr>
              <a:t>tokeny</a:t>
            </a:r>
            <a:endParaRPr lang="pl-PL" b="1" dirty="0">
              <a:solidFill>
                <a:srgbClr val="163593"/>
              </a:solidFill>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p:txBody>
      </p:sp>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5" name="Obraz 4">
            <a:extLst>
              <a:ext uri="{FF2B5EF4-FFF2-40B4-BE49-F238E27FC236}">
                <a16:creationId xmlns:a16="http://schemas.microsoft.com/office/drawing/2014/main" id="{A728F780-3950-4F0D-B849-4A2F8500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4" y="1070062"/>
            <a:ext cx="11732173" cy="5043720"/>
          </a:xfrm>
          <a:prstGeom prst="rect">
            <a:avLst/>
          </a:prstGeom>
        </p:spPr>
      </p:pic>
    </p:spTree>
    <p:extLst>
      <p:ext uri="{BB962C8B-B14F-4D97-AF65-F5344CB8AC3E}">
        <p14:creationId xmlns:p14="http://schemas.microsoft.com/office/powerpoint/2010/main" val="3957160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579A7B2-3FED-E955-22E2-B7DC5241BC21}"/>
              </a:ext>
            </a:extLst>
          </p:cNvPr>
          <p:cNvSpPr>
            <a:spLocks noGrp="1"/>
          </p:cNvSpPr>
          <p:nvPr>
            <p:ph type="title"/>
          </p:nvPr>
        </p:nvSpPr>
        <p:spPr/>
        <p:txBody>
          <a:bodyPr>
            <a:normAutofit/>
          </a:bodyPr>
          <a:lstStyle/>
          <a:p>
            <a:r>
              <a:rPr lang="pl-PL" dirty="0"/>
              <a:t>UŻYCIE TOKENA</a:t>
            </a:r>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W przypadku, gdy podatnik korzysta z systemu zintegrowanego z KSeF może bezpośrednio z tego systemu autoryzować operacje dla których utworzony został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solidFill>
                  <a:srgbClr val="163593"/>
                </a:solidFill>
                <a:latin typeface="+mj-lt"/>
                <a:ea typeface="Verdana" panose="020B0604030504040204" pitchFamily="34" charset="0"/>
                <a:cs typeface="Verdana" panose="020B0604030504040204" pitchFamily="34" charset="0"/>
              </a:rPr>
              <a:t>PRZYKŁAD 1</a:t>
            </a:r>
          </a:p>
          <a:p>
            <a:pPr marL="0" indent="0">
              <a:buNone/>
            </a:pPr>
            <a:r>
              <a:rPr lang="pl-PL" b="1" dirty="0">
                <a:latin typeface="+mj-lt"/>
                <a:ea typeface="Verdana" panose="020B0604030504040204" pitchFamily="34" charset="0"/>
                <a:cs typeface="Verdana" panose="020B0604030504040204" pitchFamily="34" charset="0"/>
              </a:rPr>
              <a:t>Podatnik utworzył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 rolą „zapis faktur”. </a:t>
            </a:r>
          </a:p>
          <a:p>
            <a:pPr marL="0" indent="0">
              <a:buNone/>
            </a:pP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został zapisany w systemie fakturowym podatnika.</a:t>
            </a:r>
          </a:p>
          <a:p>
            <a:pPr marL="0" indent="0">
              <a:buNone/>
            </a:pPr>
            <a:r>
              <a:rPr lang="pl-PL" b="1" dirty="0">
                <a:latin typeface="+mj-lt"/>
                <a:ea typeface="Verdana" panose="020B0604030504040204" pitchFamily="34" charset="0"/>
                <a:cs typeface="Verdana" panose="020B0604030504040204" pitchFamily="34" charset="0"/>
              </a:rPr>
              <a:t>Pracownicy wystawiający faktury mają dostęp do </a:t>
            </a:r>
            <a:r>
              <a:rPr lang="pl-PL" b="1" dirty="0" err="1">
                <a:latin typeface="+mj-lt"/>
                <a:ea typeface="Verdana" panose="020B0604030504040204" pitchFamily="34" charset="0"/>
                <a:cs typeface="Verdana" panose="020B0604030504040204" pitchFamily="34" charset="0"/>
              </a:rPr>
              <a:t>tokena</a:t>
            </a:r>
            <a:r>
              <a:rPr lang="pl-PL" b="1" dirty="0">
                <a:latin typeface="+mj-lt"/>
                <a:ea typeface="Verdana" panose="020B0604030504040204" pitchFamily="34" charset="0"/>
                <a:cs typeface="Verdana" panose="020B0604030504040204" pitchFamily="34" charset="0"/>
              </a:rPr>
              <a:t>. </a:t>
            </a:r>
          </a:p>
          <a:p>
            <a:pPr marL="0" indent="0">
              <a:buNone/>
            </a:pPr>
            <a:r>
              <a:rPr lang="pl-PL" b="1" dirty="0">
                <a:latin typeface="+mj-lt"/>
                <a:ea typeface="Verdana" panose="020B0604030504040204" pitchFamily="34" charset="0"/>
                <a:cs typeface="Verdana" panose="020B0604030504040204" pitchFamily="34" charset="0"/>
              </a:rPr>
              <a:t>Po utworzeniu faktury w systemie fakturowym, wysyłają faktury do KSeF autoryzując operację </a:t>
            </a:r>
            <a:r>
              <a:rPr lang="pl-PL" b="1" dirty="0" err="1">
                <a:latin typeface="+mj-lt"/>
                <a:ea typeface="Verdana" panose="020B0604030504040204" pitchFamily="34" charset="0"/>
                <a:cs typeface="Verdana" panose="020B0604030504040204" pitchFamily="34" charset="0"/>
              </a:rPr>
              <a:t>tokenem</a:t>
            </a:r>
            <a:r>
              <a:rPr lang="pl-PL" b="1" dirty="0">
                <a:latin typeface="+mj-lt"/>
                <a:ea typeface="Verdana" panose="020B0604030504040204" pitchFamily="34" charset="0"/>
                <a:cs typeface="Verdana" panose="020B0604030504040204" pitchFamily="34" charset="0"/>
              </a:rPr>
              <a:t> zapisanym w systemie.</a:t>
            </a:r>
          </a:p>
        </p:txBody>
      </p:sp>
      <p:sp>
        <p:nvSpPr>
          <p:cNvPr id="2" name="Symbol zastępczy numeru slajdu 1">
            <a:extLst>
              <a:ext uri="{FF2B5EF4-FFF2-40B4-BE49-F238E27FC236}">
                <a16:creationId xmlns:a16="http://schemas.microsoft.com/office/drawing/2014/main" id="{E89B0010-29FF-48A1-A118-A385563ED9E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652739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401216" y="531844"/>
            <a:ext cx="2730867" cy="1655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white"/>
                </a:solidFill>
                <a:effectLst/>
                <a:uLnTx/>
                <a:uFillTx/>
                <a:latin typeface="+mj-lt"/>
                <a:ea typeface="+mn-ea"/>
                <a:cs typeface="+mn-cs"/>
              </a:rPr>
              <a:t>Wysyłka danych faktur do KSeF z SYSTEMU FK</a:t>
            </a:r>
          </a:p>
        </p:txBody>
      </p:sp>
      <p:sp>
        <p:nvSpPr>
          <p:cNvPr id="5" name="Strzałka: w prawo 4">
            <a:extLst>
              <a:ext uri="{FF2B5EF4-FFF2-40B4-BE49-F238E27FC236}">
                <a16:creationId xmlns:a16="http://schemas.microsoft.com/office/drawing/2014/main" id="{123A5123-F480-44FD-8EC5-F9D275707BEF}"/>
              </a:ext>
            </a:extLst>
          </p:cNvPr>
          <p:cNvSpPr/>
          <p:nvPr/>
        </p:nvSpPr>
        <p:spPr>
          <a:xfrm>
            <a:off x="1792768" y="2285002"/>
            <a:ext cx="2555115" cy="16555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mj-lt"/>
                <a:ea typeface="+mn-ea"/>
                <a:cs typeface="+mn-cs"/>
              </a:rPr>
              <a:t>(1) Przesłanie danych do KSeF</a:t>
            </a: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725154" y="2331389"/>
            <a:ext cx="2555115" cy="1849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2000" dirty="0">
                <a:latin typeface="+mj-lt"/>
              </a:rPr>
              <a:t>(2) Autoryzacja wysyłki </a:t>
            </a:r>
            <a:r>
              <a:rPr lang="pl-PL" sz="2000" dirty="0" err="1">
                <a:latin typeface="+mj-lt"/>
              </a:rPr>
              <a:t>TOKENem</a:t>
            </a:r>
            <a:r>
              <a:rPr lang="pl-PL" sz="2000" dirty="0">
                <a:latin typeface="+mj-lt"/>
              </a:rPr>
              <a:t> zapisanym w SYSTEMIE FK</a:t>
            </a:r>
          </a:p>
        </p:txBody>
      </p:sp>
      <p:sp>
        <p:nvSpPr>
          <p:cNvPr id="7" name="Strzałka: w prawo 6">
            <a:extLst>
              <a:ext uri="{FF2B5EF4-FFF2-40B4-BE49-F238E27FC236}">
                <a16:creationId xmlns:a16="http://schemas.microsoft.com/office/drawing/2014/main" id="{9A8145A3-5845-44E5-BB75-E9A5A7B89B7B}"/>
              </a:ext>
            </a:extLst>
          </p:cNvPr>
          <p:cNvSpPr/>
          <p:nvPr/>
        </p:nvSpPr>
        <p:spPr>
          <a:xfrm>
            <a:off x="6091046" y="4275775"/>
            <a:ext cx="2469629" cy="16555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white"/>
                </a:solidFill>
                <a:effectLst/>
                <a:uLnTx/>
                <a:uFillTx/>
                <a:latin typeface="+mj-lt"/>
                <a:ea typeface="+mn-ea"/>
                <a:cs typeface="+mn-cs"/>
              </a:rPr>
              <a:t> (3) weryfikacja żądania przez KSeF</a:t>
            </a: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917562" y="4191572"/>
            <a:ext cx="2702937" cy="1849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000" b="0" i="0" u="none" strike="noStrike" kern="1200" cap="none" spc="0" normalizeH="0" baseline="0" noProof="0" dirty="0">
                <a:ln>
                  <a:noFill/>
                </a:ln>
                <a:solidFill>
                  <a:prstClr val="white"/>
                </a:solidFill>
                <a:effectLst/>
                <a:uLnTx/>
                <a:uFillTx/>
                <a:latin typeface="+mj-lt"/>
                <a:ea typeface="+mn-ea"/>
                <a:cs typeface="+mn-cs"/>
              </a:rPr>
              <a:t>(4) Wystawienie Faktury oraz zwrot UPO przez KSeF do SYSTEMU FK</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8180004" y="6426718"/>
            <a:ext cx="1859345" cy="29475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4078014" y="177560"/>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TOKEN</a:t>
            </a:r>
          </a:p>
        </p:txBody>
      </p:sp>
    </p:spTree>
    <p:extLst>
      <p:ext uri="{BB962C8B-B14F-4D97-AF65-F5344CB8AC3E}">
        <p14:creationId xmlns:p14="http://schemas.microsoft.com/office/powerpoint/2010/main" val="2581349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A5A59B0-B922-4CE7-E975-8A1BDC11C2E4}"/>
              </a:ext>
            </a:extLst>
          </p:cNvPr>
          <p:cNvSpPr>
            <a:spLocks noGrp="1"/>
          </p:cNvSpPr>
          <p:nvPr>
            <p:ph type="title"/>
          </p:nvPr>
        </p:nvSpPr>
        <p:spPr/>
        <p:txBody>
          <a:bodyPr>
            <a:normAutofit/>
          </a:bodyPr>
          <a:lstStyle/>
          <a:p>
            <a:r>
              <a:rPr lang="pl-PL" dirty="0"/>
              <a:t>UŻYCIE TOKENA</a:t>
            </a:r>
          </a:p>
        </p:txBody>
      </p:sp>
      <p:sp>
        <p:nvSpPr>
          <p:cNvPr id="3" name="Symbol zastępczy zawartości 2"/>
          <p:cNvSpPr>
            <a:spLocks noGrp="1"/>
          </p:cNvSpPr>
          <p:nvPr>
            <p:ph idx="1"/>
          </p:nvPr>
        </p:nvSpPr>
        <p:spPr/>
        <p:txBody>
          <a:bodyPr>
            <a:normAutofit/>
          </a:bodyPr>
          <a:lstStyle/>
          <a:p>
            <a:pPr marL="0" indent="0">
              <a:buNone/>
            </a:pPr>
            <a:r>
              <a:rPr lang="pl-PL" b="1" dirty="0">
                <a:solidFill>
                  <a:srgbClr val="163593"/>
                </a:solidFill>
                <a:latin typeface="+mj-lt"/>
                <a:ea typeface="Verdana" panose="020B0604030504040204" pitchFamily="34" charset="0"/>
                <a:cs typeface="Verdana" panose="020B0604030504040204" pitchFamily="34" charset="0"/>
              </a:rPr>
              <a:t>PRZYKŁAD 2</a:t>
            </a:r>
          </a:p>
          <a:p>
            <a:pPr marL="0" indent="0">
              <a:buNone/>
            </a:pPr>
            <a:r>
              <a:rPr lang="pl-PL" b="1" dirty="0">
                <a:latin typeface="+mj-lt"/>
                <a:ea typeface="Verdana" panose="020B0604030504040204" pitchFamily="34" charset="0"/>
                <a:cs typeface="Verdana" panose="020B0604030504040204" pitchFamily="34" charset="0"/>
              </a:rPr>
              <a:t>Firma X Sp. z o.o. utworzyła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 rolą „odczyt faktur”. </a:t>
            </a:r>
          </a:p>
          <a:p>
            <a:pPr marL="0" indent="0">
              <a:buNone/>
            </a:pP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został zapisany w SYSTEMIE FK Firmy X.</a:t>
            </a:r>
          </a:p>
          <a:p>
            <a:pPr marL="0" indent="0">
              <a:buNone/>
            </a:pPr>
            <a:r>
              <a:rPr lang="pl-PL" b="1" dirty="0">
                <a:latin typeface="+mj-lt"/>
                <a:ea typeface="Verdana" panose="020B0604030504040204" pitchFamily="34" charset="0"/>
                <a:cs typeface="Verdana" panose="020B0604030504040204" pitchFamily="34" charset="0"/>
              </a:rPr>
              <a:t>Pracownicy Działu Księgowości Firmy X z SYSTEMU FK wysyłają do KSeF żądanie dostępu do faktur sprzedażowych i zakupowych Firmy X, żeby je importować do SYSTEMU FK. </a:t>
            </a:r>
          </a:p>
          <a:p>
            <a:pPr marL="0" indent="0">
              <a:buNone/>
            </a:pPr>
            <a:r>
              <a:rPr lang="pl-PL" b="1" dirty="0">
                <a:latin typeface="+mj-lt"/>
                <a:ea typeface="Verdana" panose="020B0604030504040204" pitchFamily="34" charset="0"/>
                <a:cs typeface="Verdana" panose="020B0604030504040204" pitchFamily="34" charset="0"/>
              </a:rPr>
              <a:t>SYSTEM FK „zaczytuje”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i autoryzuje żądnie dostępu do faktur Klienta. „Zaczytanie” </a:t>
            </a:r>
            <a:r>
              <a:rPr lang="pl-PL" b="1" dirty="0" err="1">
                <a:latin typeface="+mj-lt"/>
                <a:ea typeface="Verdana" panose="020B0604030504040204" pitchFamily="34" charset="0"/>
                <a:cs typeface="Verdana" panose="020B0604030504040204" pitchFamily="34" charset="0"/>
              </a:rPr>
              <a:t>tokena</a:t>
            </a:r>
            <a:r>
              <a:rPr lang="pl-PL" b="1" dirty="0">
                <a:latin typeface="+mj-lt"/>
                <a:ea typeface="Verdana" panose="020B0604030504040204" pitchFamily="34" charset="0"/>
                <a:cs typeface="Verdana" panose="020B0604030504040204" pitchFamily="34" charset="0"/>
              </a:rPr>
              <a:t> następuje wyłącznie w przypadku, gdy robi to zalogowany w SYSTEMIE FK pracownik Działu Księgowości.</a:t>
            </a:r>
          </a:p>
          <a:p>
            <a:pPr marL="0" indent="0">
              <a:buNone/>
            </a:pPr>
            <a:r>
              <a:rPr lang="pl-PL" b="1" dirty="0">
                <a:latin typeface="+mj-lt"/>
                <a:ea typeface="Verdana" panose="020B0604030504040204" pitchFamily="34" charset="0"/>
                <a:cs typeface="Verdana" panose="020B0604030504040204" pitchFamily="34" charset="0"/>
              </a:rPr>
              <a:t>Następuje import faktur Klienta z KSeF do SYSTEMU FK.</a:t>
            </a:r>
          </a:p>
        </p:txBody>
      </p:sp>
      <p:sp>
        <p:nvSpPr>
          <p:cNvPr id="5" name="Symbol zastępczy numeru slajdu 1">
            <a:extLst>
              <a:ext uri="{FF2B5EF4-FFF2-40B4-BE49-F238E27FC236}">
                <a16:creationId xmlns:a16="http://schemas.microsoft.com/office/drawing/2014/main" id="{ECEB8D02-217D-435A-DB1E-D4313E14AE1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43984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0914363-2C1E-9B5A-0F29-90AF8F82479F}"/>
              </a:ext>
            </a:extLst>
          </p:cNvPr>
          <p:cNvSpPr>
            <a:spLocks noGrp="1"/>
          </p:cNvSpPr>
          <p:nvPr>
            <p:ph type="title"/>
          </p:nvPr>
        </p:nvSpPr>
        <p:spPr/>
        <p:txBody>
          <a:bodyPr>
            <a:normAutofit/>
          </a:bodyPr>
          <a:lstStyle/>
          <a:p>
            <a:r>
              <a:rPr lang="pl-PL" dirty="0"/>
              <a:t>DEFINICJA FAKTURY USTRUKTURYZOWANEJ</a:t>
            </a:r>
          </a:p>
        </p:txBody>
      </p:sp>
      <p:sp>
        <p:nvSpPr>
          <p:cNvPr id="3" name="Symbol zastępczy zawartości 2"/>
          <p:cNvSpPr>
            <a:spLocks noGrp="1"/>
          </p:cNvSpPr>
          <p:nvPr>
            <p:ph idx="1"/>
          </p:nvPr>
        </p:nvSpPr>
        <p:spPr/>
        <p:txBody>
          <a:bodyPr>
            <a:normAutofit/>
          </a:bodyPr>
          <a:lstStyle/>
          <a:p>
            <a:pPr marL="0" indent="0">
              <a:buNone/>
            </a:pPr>
            <a:r>
              <a:rPr lang="pl-PL" altLang="pl-PL" b="1" dirty="0">
                <a:latin typeface="+mj-lt"/>
              </a:rPr>
              <a:t>W przypadku gdy nabywca zdecyduje się wystawić fakturę ustrukturyzowaną, a nabywca otrzymywać ją będzie nie w KSeF, a w uzgodnionej z nim formie (np. wydruk, pdf), nie można nabywcy przekazać wydruku lub elektronicznej postaci faktury zanim KSeF nie nada fakturze numeru KSeF.</a:t>
            </a:r>
          </a:p>
          <a:p>
            <a:pPr marL="0" indent="0">
              <a:buNone/>
            </a:pPr>
            <a:r>
              <a:rPr lang="pl-PL" altLang="pl-PL" b="1" dirty="0">
                <a:latin typeface="+mj-lt"/>
              </a:rPr>
              <a:t>Do końca czerwca 2024 r. wydruk lub elektroniczny obraz faktury ustrukturyzowanej przekazany nabywcy nie musi posiadać naniesionego numeru KSeF (choć dobrze, żeby tak było). Od lipca 2024 r. każdy obraz czy wydruk faktury ustrukturyzowanej będzie musiał posiadać kod QR z danymi faktury ustrukturyzowanej (w szczególności nr KSeF faktury ustrukturyzowanej). </a:t>
            </a:r>
          </a:p>
        </p:txBody>
      </p:sp>
      <p:sp>
        <p:nvSpPr>
          <p:cNvPr id="5" name="Symbol zastępczy numeru slajdu 1">
            <a:extLst>
              <a:ext uri="{FF2B5EF4-FFF2-40B4-BE49-F238E27FC236}">
                <a16:creationId xmlns:a16="http://schemas.microsoft.com/office/drawing/2014/main" id="{439DF79D-9FD8-9FED-81A4-65AB5CA809D6}"/>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5</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335572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270588" y="2024900"/>
            <a:ext cx="2352772" cy="23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mj-lt"/>
                <a:ea typeface="+mn-ea"/>
                <a:cs typeface="+mn-cs"/>
              </a:rPr>
              <a:t>KSeF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white"/>
                </a:solidFill>
                <a:effectLst/>
                <a:uLnTx/>
                <a:uFillTx/>
                <a:latin typeface="+mj-lt"/>
                <a:ea typeface="+mn-ea"/>
                <a:cs typeface="+mn-cs"/>
              </a:rPr>
              <a:t>Baza danych faktur wystawionych i otrzymanych w KSeF przez Klienta</a:t>
            </a: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5344655" y="1082350"/>
            <a:ext cx="2711523" cy="2688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1900" dirty="0">
                <a:latin typeface="+mj-lt"/>
              </a:rPr>
              <a:t>(2)</a:t>
            </a:r>
          </a:p>
          <a:p>
            <a:pPr marL="0" indent="0" algn="ctr">
              <a:buNone/>
            </a:pPr>
            <a:r>
              <a:rPr lang="pl-PL" sz="1900" dirty="0">
                <a:latin typeface="+mj-lt"/>
              </a:rPr>
              <a:t>Autoryzacja żądania </a:t>
            </a:r>
            <a:r>
              <a:rPr lang="pl-PL" sz="1900" dirty="0" err="1">
                <a:latin typeface="+mj-lt"/>
              </a:rPr>
              <a:t>TOKENem</a:t>
            </a:r>
            <a:r>
              <a:rPr lang="pl-PL" sz="1900" dirty="0">
                <a:latin typeface="+mj-lt"/>
              </a:rPr>
              <a:t> otrzymanym </a:t>
            </a:r>
            <a:br>
              <a:rPr lang="pl-PL" sz="1900" dirty="0">
                <a:latin typeface="+mj-lt"/>
              </a:rPr>
            </a:br>
            <a:r>
              <a:rPr lang="pl-PL" sz="1900" dirty="0">
                <a:latin typeface="+mj-lt"/>
              </a:rPr>
              <a:t>od Klienta zapisanym </a:t>
            </a:r>
            <a:br>
              <a:rPr lang="pl-PL" sz="1900" dirty="0">
                <a:latin typeface="+mj-lt"/>
              </a:rPr>
            </a:br>
            <a:r>
              <a:rPr lang="pl-PL" sz="1900" dirty="0">
                <a:latin typeface="+mj-lt"/>
              </a:rPr>
              <a:t>w SYSTEMIE FK </a:t>
            </a:r>
            <a:br>
              <a:rPr lang="pl-PL" sz="1900" dirty="0">
                <a:latin typeface="+mj-lt"/>
              </a:rPr>
            </a:br>
            <a:r>
              <a:rPr lang="pl-PL" sz="1900" dirty="0">
                <a:latin typeface="+mj-lt"/>
              </a:rPr>
              <a:t>Biura Rachunkowego</a:t>
            </a: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927613" y="4077418"/>
            <a:ext cx="2868394" cy="198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600" b="0" i="0" u="none" strike="noStrike" kern="1200" cap="none" spc="0" normalizeH="0" baseline="0" noProof="0" dirty="0">
                <a:ln>
                  <a:noFill/>
                </a:ln>
                <a:solidFill>
                  <a:prstClr val="white"/>
                </a:solidFill>
                <a:effectLst/>
                <a:uLnTx/>
                <a:uFillTx/>
                <a:latin typeface="+mj-lt"/>
                <a:ea typeface="+mn-ea"/>
                <a:cs typeface="+mn-cs"/>
              </a:rPr>
              <a:t>SYSTEM FK </a:t>
            </a:r>
            <a:br>
              <a:rPr kumimoji="0" lang="pl-PL" sz="2600" b="0" i="0" u="none" strike="noStrike" kern="1200" cap="none" spc="0" normalizeH="0" baseline="0" noProof="0" dirty="0">
                <a:ln>
                  <a:noFill/>
                </a:ln>
                <a:solidFill>
                  <a:prstClr val="white"/>
                </a:solidFill>
                <a:effectLst/>
                <a:uLnTx/>
                <a:uFillTx/>
                <a:latin typeface="+mj-lt"/>
                <a:ea typeface="+mn-ea"/>
                <a:cs typeface="+mn-cs"/>
              </a:rPr>
            </a:br>
            <a:r>
              <a:rPr kumimoji="0" lang="pl-PL" sz="2600" b="0" i="0" u="none" strike="noStrike" kern="1200" cap="none" spc="0" normalizeH="0" baseline="0" noProof="0" dirty="0">
                <a:ln>
                  <a:noFill/>
                </a:ln>
                <a:solidFill>
                  <a:prstClr val="white"/>
                </a:solidFill>
                <a:effectLst/>
                <a:uLnTx/>
                <a:uFillTx/>
                <a:latin typeface="+mj-lt"/>
                <a:ea typeface="+mn-ea"/>
                <a:cs typeface="+mn-cs"/>
              </a:rPr>
              <a:t>Biura Rachunkowego</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4141076" y="143921"/>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TOKEN</a:t>
            </a:r>
          </a:p>
        </p:txBody>
      </p:sp>
      <p:sp>
        <p:nvSpPr>
          <p:cNvPr id="9" name="Strzałka: w prawo 8">
            <a:extLst>
              <a:ext uri="{FF2B5EF4-FFF2-40B4-BE49-F238E27FC236}">
                <a16:creationId xmlns:a16="http://schemas.microsoft.com/office/drawing/2014/main" id="{05AE00A0-E9BF-611F-011A-B43D33D171A9}"/>
              </a:ext>
            </a:extLst>
          </p:cNvPr>
          <p:cNvSpPr/>
          <p:nvPr/>
        </p:nvSpPr>
        <p:spPr>
          <a:xfrm>
            <a:off x="2332364" y="4165537"/>
            <a:ext cx="6364289" cy="17761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mj-lt"/>
                <a:ea typeface="+mn-ea"/>
                <a:cs typeface="+mn-cs"/>
              </a:rPr>
              <a:t>(4) dostęp danych faktur Klienta - pobranie danych faktur do SYSTEMU FK Biura Rachunkowego</a:t>
            </a:r>
          </a:p>
        </p:txBody>
      </p:sp>
      <p:sp>
        <p:nvSpPr>
          <p:cNvPr id="10" name="Strzałka: w lewo 9">
            <a:extLst>
              <a:ext uri="{FF2B5EF4-FFF2-40B4-BE49-F238E27FC236}">
                <a16:creationId xmlns:a16="http://schemas.microsoft.com/office/drawing/2014/main" id="{C7C0EEF2-3526-F645-3411-03E385083EC4}"/>
              </a:ext>
            </a:extLst>
          </p:cNvPr>
          <p:cNvSpPr/>
          <p:nvPr/>
        </p:nvSpPr>
        <p:spPr>
          <a:xfrm rot="1025632">
            <a:off x="8244016" y="2056984"/>
            <a:ext cx="2711522" cy="177613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prstClr val="white"/>
                </a:solidFill>
                <a:effectLst/>
                <a:uLnTx/>
                <a:uFillTx/>
                <a:latin typeface="+mj-lt"/>
                <a:ea typeface="+mn-ea"/>
                <a:cs typeface="+mn-cs"/>
              </a:rPr>
              <a:t> (1) Przesłanie do KSeF żądania dostępu do faktur Klienta</a:t>
            </a:r>
          </a:p>
        </p:txBody>
      </p:sp>
      <p:sp>
        <p:nvSpPr>
          <p:cNvPr id="11" name="Strzałka: w lewo 10">
            <a:extLst>
              <a:ext uri="{FF2B5EF4-FFF2-40B4-BE49-F238E27FC236}">
                <a16:creationId xmlns:a16="http://schemas.microsoft.com/office/drawing/2014/main" id="{A5A6B8CB-2946-73BF-DB9D-2645A20D2693}"/>
              </a:ext>
            </a:extLst>
          </p:cNvPr>
          <p:cNvSpPr/>
          <p:nvPr/>
        </p:nvSpPr>
        <p:spPr>
          <a:xfrm rot="19509046">
            <a:off x="2583589" y="1566494"/>
            <a:ext cx="2588917" cy="177613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mj-lt"/>
                <a:ea typeface="+mn-ea"/>
                <a:cs typeface="+mn-cs"/>
              </a:rPr>
              <a:t> (3) weryfikacja żądania przez KSeF</a:t>
            </a:r>
          </a:p>
        </p:txBody>
      </p:sp>
    </p:spTree>
    <p:extLst>
      <p:ext uri="{BB962C8B-B14F-4D97-AF65-F5344CB8AC3E}">
        <p14:creationId xmlns:p14="http://schemas.microsoft.com/office/powerpoint/2010/main" val="307407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7DC48CB-6EE4-3A1A-E37B-857CEF24460C}"/>
              </a:ext>
            </a:extLst>
          </p:cNvPr>
          <p:cNvSpPr>
            <a:spLocks noGrp="1"/>
          </p:cNvSpPr>
          <p:nvPr>
            <p:ph type="title"/>
          </p:nvPr>
        </p:nvSpPr>
        <p:spPr/>
        <p:txBody>
          <a:bodyPr>
            <a:normAutofit/>
          </a:bodyPr>
          <a:lstStyle/>
          <a:p>
            <a:r>
              <a:rPr lang="pl-PL" dirty="0"/>
              <a:t>UŻYCIE TOKENA</a:t>
            </a:r>
          </a:p>
        </p:txBody>
      </p:sp>
      <p:sp>
        <p:nvSpPr>
          <p:cNvPr id="3" name="Symbol zastępczy zawartości 2"/>
          <p:cNvSpPr>
            <a:spLocks noGrp="1"/>
          </p:cNvSpPr>
          <p:nvPr>
            <p:ph idx="1"/>
          </p:nvPr>
        </p:nvSpPr>
        <p:spPr/>
        <p:txBody>
          <a:bodyPr>
            <a:normAutofit lnSpcReduction="10000"/>
          </a:bodyPr>
          <a:lstStyle/>
          <a:p>
            <a:pPr marL="0" indent="0">
              <a:buNone/>
            </a:pPr>
            <a:r>
              <a:rPr lang="pl-PL" b="1" dirty="0">
                <a:solidFill>
                  <a:srgbClr val="163593"/>
                </a:solidFill>
                <a:latin typeface="+mj-lt"/>
                <a:ea typeface="Verdana" panose="020B0604030504040204" pitchFamily="34" charset="0"/>
                <a:cs typeface="Verdana" panose="020B0604030504040204" pitchFamily="34" charset="0"/>
              </a:rPr>
              <a:t>PRZYKŁAD 3</a:t>
            </a:r>
          </a:p>
          <a:p>
            <a:pPr marL="0" indent="0">
              <a:buNone/>
            </a:pPr>
            <a:r>
              <a:rPr lang="pl-PL" b="1" dirty="0">
                <a:latin typeface="+mj-lt"/>
                <a:ea typeface="Verdana" panose="020B0604030504040204" pitchFamily="34" charset="0"/>
                <a:cs typeface="Verdana" panose="020B0604030504040204" pitchFamily="34" charset="0"/>
              </a:rPr>
              <a:t>Klient Biura Rachunkowego prowadzonego w formie 1-osobowej działalności gospodarczej utworzył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 rolą „odczyt faktur”. </a:t>
            </a:r>
          </a:p>
          <a:p>
            <a:pPr marL="0" indent="0">
              <a:buNone/>
            </a:pPr>
            <a:r>
              <a:rPr lang="pl-PL" b="1" dirty="0">
                <a:latin typeface="+mj-lt"/>
                <a:ea typeface="Verdana" panose="020B0604030504040204" pitchFamily="34" charset="0"/>
                <a:cs typeface="Verdana" panose="020B0604030504040204" pitchFamily="34" charset="0"/>
              </a:rPr>
              <a:t>Przesłał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właścicielce/</a:t>
            </a:r>
            <a:r>
              <a:rPr lang="pl-PL" b="1" dirty="0" err="1">
                <a:latin typeface="+mj-lt"/>
                <a:ea typeface="Verdana" panose="020B0604030504040204" pitchFamily="34" charset="0"/>
                <a:cs typeface="Verdana" panose="020B0604030504040204" pitchFamily="34" charset="0"/>
              </a:rPr>
              <a:t>właścielowi</a:t>
            </a:r>
            <a:r>
              <a:rPr lang="pl-PL" b="1" dirty="0">
                <a:latin typeface="+mj-lt"/>
                <a:ea typeface="Verdana" panose="020B0604030504040204" pitchFamily="34" charset="0"/>
                <a:cs typeface="Verdana" panose="020B0604030504040204" pitchFamily="34" charset="0"/>
              </a:rPr>
              <a:t> Biura Rachunkowego, które prowadzi jego księgi podatkowe.</a:t>
            </a:r>
          </a:p>
          <a:p>
            <a:pPr marL="0" indent="0">
              <a:buNone/>
            </a:pP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został zapisany w SYSTEMIE FK Biura Rachunkowego.</a:t>
            </a:r>
          </a:p>
          <a:p>
            <a:pPr marL="0" indent="0">
              <a:buNone/>
            </a:pPr>
            <a:r>
              <a:rPr lang="pl-PL" b="1" dirty="0">
                <a:latin typeface="+mj-lt"/>
                <a:ea typeface="Verdana" panose="020B0604030504040204" pitchFamily="34" charset="0"/>
                <a:cs typeface="Verdana" panose="020B0604030504040204" pitchFamily="34" charset="0"/>
              </a:rPr>
              <a:t>Pracownicy biura rachunkowego z SYSTEMU FK wysyłają do KSeF żądanie dostępu do faktur sprzedażowych i zakupowych Klienta, żeby je importować do SYSTEMU FK. </a:t>
            </a:r>
          </a:p>
          <a:p>
            <a:pPr marL="0" indent="0">
              <a:buNone/>
            </a:pPr>
            <a:r>
              <a:rPr lang="pl-PL" b="1" dirty="0">
                <a:latin typeface="+mj-lt"/>
                <a:ea typeface="Verdana" panose="020B0604030504040204" pitchFamily="34" charset="0"/>
                <a:cs typeface="Verdana" panose="020B0604030504040204" pitchFamily="34" charset="0"/>
              </a:rPr>
              <a:t>SYSTEM FK „zaczytuje” </a:t>
            </a:r>
            <a:r>
              <a:rPr lang="pl-PL" b="1" dirty="0" err="1">
                <a:latin typeface="+mj-lt"/>
                <a:ea typeface="Verdana" panose="020B0604030504040204" pitchFamily="34" charset="0"/>
                <a:cs typeface="Verdana" panose="020B0604030504040204" pitchFamily="34" charset="0"/>
              </a:rPr>
              <a:t>token</a:t>
            </a:r>
            <a:r>
              <a:rPr lang="pl-PL" b="1" dirty="0">
                <a:latin typeface="+mj-lt"/>
                <a:ea typeface="Verdana" panose="020B0604030504040204" pitchFamily="34" charset="0"/>
                <a:cs typeface="Verdana" panose="020B0604030504040204" pitchFamily="34" charset="0"/>
              </a:rPr>
              <a:t> otrzymany od Klienta i autoryzuje żądnie dostępu do faktur Klienta. </a:t>
            </a:r>
          </a:p>
          <a:p>
            <a:pPr marL="0" indent="0">
              <a:buNone/>
            </a:pPr>
            <a:r>
              <a:rPr lang="pl-PL" b="1" dirty="0">
                <a:latin typeface="+mj-lt"/>
                <a:ea typeface="Verdana" panose="020B0604030504040204" pitchFamily="34" charset="0"/>
                <a:cs typeface="Verdana" panose="020B0604030504040204" pitchFamily="34" charset="0"/>
              </a:rPr>
              <a:t>Następuje import faktur Klienta z KSeF do SYSTEMU FK.</a:t>
            </a:r>
          </a:p>
        </p:txBody>
      </p:sp>
      <p:sp>
        <p:nvSpPr>
          <p:cNvPr id="5" name="Symbol zastępczy numeru slajdu 1">
            <a:extLst>
              <a:ext uri="{FF2B5EF4-FFF2-40B4-BE49-F238E27FC236}">
                <a16:creationId xmlns:a16="http://schemas.microsoft.com/office/drawing/2014/main" id="{713DD250-852F-F747-9EA0-72951FA869A3}"/>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189343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326571" y="2006082"/>
            <a:ext cx="2296789" cy="2320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mj-lt"/>
                <a:ea typeface="+mn-ea"/>
                <a:cs typeface="+mn-cs"/>
              </a:rPr>
              <a:t>KSeF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white"/>
                </a:solidFill>
                <a:effectLst/>
                <a:uLnTx/>
                <a:uFillTx/>
                <a:latin typeface="+mj-lt"/>
                <a:ea typeface="+mn-ea"/>
                <a:cs typeface="+mn-cs"/>
              </a:rPr>
              <a:t>Baza danych faktur wystawionych </a:t>
            </a:r>
            <a:br>
              <a:rPr kumimoji="0" lang="pl-PL" sz="2000" b="0" i="0" u="none" strike="noStrike" kern="1200" cap="none" spc="0" normalizeH="0" baseline="0" noProof="0" dirty="0">
                <a:ln>
                  <a:noFill/>
                </a:ln>
                <a:solidFill>
                  <a:prstClr val="white"/>
                </a:solidFill>
                <a:effectLst/>
                <a:uLnTx/>
                <a:uFillTx/>
                <a:latin typeface="+mj-lt"/>
                <a:ea typeface="+mn-ea"/>
                <a:cs typeface="+mn-cs"/>
              </a:rPr>
            </a:br>
            <a:r>
              <a:rPr kumimoji="0" lang="pl-PL" sz="2000" b="0" i="0" u="none" strike="noStrike" kern="1200" cap="none" spc="0" normalizeH="0" baseline="0" noProof="0" dirty="0">
                <a:ln>
                  <a:noFill/>
                </a:ln>
                <a:solidFill>
                  <a:prstClr val="white"/>
                </a:solidFill>
                <a:effectLst/>
                <a:uLnTx/>
                <a:uFillTx/>
                <a:latin typeface="+mj-lt"/>
                <a:ea typeface="+mn-ea"/>
                <a:cs typeface="+mn-cs"/>
              </a:rPr>
              <a:t>i otrzymanych </a:t>
            </a:r>
            <a:br>
              <a:rPr kumimoji="0" lang="pl-PL" sz="2000" b="0" i="0" u="none" strike="noStrike" kern="1200" cap="none" spc="0" normalizeH="0" baseline="0" noProof="0" dirty="0">
                <a:ln>
                  <a:noFill/>
                </a:ln>
                <a:solidFill>
                  <a:prstClr val="white"/>
                </a:solidFill>
                <a:effectLst/>
                <a:uLnTx/>
                <a:uFillTx/>
                <a:latin typeface="+mj-lt"/>
                <a:ea typeface="+mn-ea"/>
                <a:cs typeface="+mn-cs"/>
              </a:rPr>
            </a:br>
            <a:r>
              <a:rPr kumimoji="0" lang="pl-PL" sz="2000" b="0" i="0" u="none" strike="noStrike" kern="1200" cap="none" spc="0" normalizeH="0" baseline="0" noProof="0" dirty="0">
                <a:ln>
                  <a:noFill/>
                </a:ln>
                <a:solidFill>
                  <a:prstClr val="white"/>
                </a:solidFill>
                <a:effectLst/>
                <a:uLnTx/>
                <a:uFillTx/>
                <a:latin typeface="+mj-lt"/>
                <a:ea typeface="+mn-ea"/>
                <a:cs typeface="+mn-cs"/>
              </a:rPr>
              <a:t>w KSeF przez Klienta</a:t>
            </a: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5447816" y="1077268"/>
            <a:ext cx="2608362" cy="269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1900" dirty="0">
                <a:latin typeface="+mj-lt"/>
              </a:rPr>
              <a:t>(2)</a:t>
            </a:r>
          </a:p>
          <a:p>
            <a:pPr marL="0" indent="0" algn="ctr">
              <a:buNone/>
            </a:pPr>
            <a:r>
              <a:rPr lang="pl-PL" sz="1900" dirty="0">
                <a:latin typeface="+mj-lt"/>
              </a:rPr>
              <a:t>Autoryzacja żądania </a:t>
            </a:r>
            <a:r>
              <a:rPr lang="pl-PL" sz="1900" dirty="0" err="1">
                <a:latin typeface="+mj-lt"/>
              </a:rPr>
              <a:t>TOKENem</a:t>
            </a:r>
            <a:r>
              <a:rPr lang="pl-PL" sz="1900" dirty="0">
                <a:latin typeface="+mj-lt"/>
              </a:rPr>
              <a:t> otrzymanym </a:t>
            </a:r>
            <a:br>
              <a:rPr lang="pl-PL" sz="1900" dirty="0">
                <a:latin typeface="+mj-lt"/>
              </a:rPr>
            </a:br>
            <a:r>
              <a:rPr lang="pl-PL" sz="1900" dirty="0">
                <a:latin typeface="+mj-lt"/>
              </a:rPr>
              <a:t>od Klienta zapisanym </a:t>
            </a:r>
            <a:br>
              <a:rPr lang="pl-PL" sz="1900" dirty="0">
                <a:latin typeface="+mj-lt"/>
              </a:rPr>
            </a:br>
            <a:r>
              <a:rPr lang="pl-PL" sz="1900" dirty="0">
                <a:latin typeface="+mj-lt"/>
              </a:rPr>
              <a:t>w SYSTEMIE FK </a:t>
            </a:r>
            <a:br>
              <a:rPr lang="pl-PL" sz="1900" dirty="0">
                <a:latin typeface="+mj-lt"/>
              </a:rPr>
            </a:br>
            <a:r>
              <a:rPr lang="pl-PL" sz="1900" dirty="0">
                <a:latin typeface="+mj-lt"/>
              </a:rPr>
              <a:t>Biura Rachunkowego</a:t>
            </a: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995863" y="4061193"/>
            <a:ext cx="2800143" cy="200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600" b="0" i="0" u="none" strike="noStrike" kern="1200" cap="none" spc="0" normalizeH="0" baseline="0" noProof="0" dirty="0">
                <a:ln>
                  <a:noFill/>
                </a:ln>
                <a:solidFill>
                  <a:prstClr val="white"/>
                </a:solidFill>
                <a:effectLst/>
                <a:uLnTx/>
                <a:uFillTx/>
                <a:latin typeface="+mj-lt"/>
                <a:ea typeface="+mn-ea"/>
                <a:cs typeface="+mn-cs"/>
              </a:rPr>
              <a:t>SYSTEM FK </a:t>
            </a:r>
            <a:br>
              <a:rPr kumimoji="0" lang="pl-PL" sz="2600" b="0" i="0" u="none" strike="noStrike" kern="1200" cap="none" spc="0" normalizeH="0" baseline="0" noProof="0" dirty="0">
                <a:ln>
                  <a:noFill/>
                </a:ln>
                <a:solidFill>
                  <a:prstClr val="white"/>
                </a:solidFill>
                <a:effectLst/>
                <a:uLnTx/>
                <a:uFillTx/>
                <a:latin typeface="+mj-lt"/>
                <a:ea typeface="+mn-ea"/>
                <a:cs typeface="+mn-cs"/>
              </a:rPr>
            </a:br>
            <a:r>
              <a:rPr kumimoji="0" lang="pl-PL" sz="2600" b="0" i="0" u="none" strike="noStrike" kern="1200" cap="none" spc="0" normalizeH="0" baseline="0" noProof="0" dirty="0">
                <a:ln>
                  <a:noFill/>
                </a:ln>
                <a:solidFill>
                  <a:prstClr val="white"/>
                </a:solidFill>
                <a:effectLst/>
                <a:uLnTx/>
                <a:uFillTx/>
                <a:latin typeface="+mj-lt"/>
                <a:ea typeface="+mn-ea"/>
                <a:cs typeface="+mn-cs"/>
              </a:rPr>
              <a:t>Biura Rachunkowego</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4141076" y="143921"/>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TOKEN</a:t>
            </a:r>
          </a:p>
        </p:txBody>
      </p:sp>
      <p:sp>
        <p:nvSpPr>
          <p:cNvPr id="9" name="Strzałka: w prawo 8">
            <a:extLst>
              <a:ext uri="{FF2B5EF4-FFF2-40B4-BE49-F238E27FC236}">
                <a16:creationId xmlns:a16="http://schemas.microsoft.com/office/drawing/2014/main" id="{05AE00A0-E9BF-611F-011A-B43D33D171A9}"/>
              </a:ext>
            </a:extLst>
          </p:cNvPr>
          <p:cNvSpPr/>
          <p:nvPr/>
        </p:nvSpPr>
        <p:spPr>
          <a:xfrm>
            <a:off x="2483799" y="4151016"/>
            <a:ext cx="6212854" cy="17906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mj-lt"/>
                <a:ea typeface="+mn-ea"/>
                <a:cs typeface="+mn-cs"/>
              </a:rPr>
              <a:t>(4) dostęp danych faktur Klienta - pobranie danych faktur do SYSTEMU FK Biura Rachunkowego</a:t>
            </a:r>
          </a:p>
        </p:txBody>
      </p:sp>
      <p:sp>
        <p:nvSpPr>
          <p:cNvPr id="10" name="Strzałka: w lewo 9">
            <a:extLst>
              <a:ext uri="{FF2B5EF4-FFF2-40B4-BE49-F238E27FC236}">
                <a16:creationId xmlns:a16="http://schemas.microsoft.com/office/drawing/2014/main" id="{C7C0EEF2-3526-F645-3411-03E385083EC4}"/>
              </a:ext>
            </a:extLst>
          </p:cNvPr>
          <p:cNvSpPr/>
          <p:nvPr/>
        </p:nvSpPr>
        <p:spPr>
          <a:xfrm rot="1025632">
            <a:off x="8309243" y="2052266"/>
            <a:ext cx="2647003" cy="179065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prstClr val="white"/>
                </a:solidFill>
                <a:effectLst/>
                <a:uLnTx/>
                <a:uFillTx/>
                <a:latin typeface="+mj-lt"/>
                <a:ea typeface="+mn-ea"/>
                <a:cs typeface="+mn-cs"/>
              </a:rPr>
              <a:t> (1) Przesłanie do KSeF żądania dostępu do faktur Klienta</a:t>
            </a:r>
          </a:p>
        </p:txBody>
      </p:sp>
      <p:sp>
        <p:nvSpPr>
          <p:cNvPr id="11" name="Strzałka: w lewo 10">
            <a:extLst>
              <a:ext uri="{FF2B5EF4-FFF2-40B4-BE49-F238E27FC236}">
                <a16:creationId xmlns:a16="http://schemas.microsoft.com/office/drawing/2014/main" id="{A5A6B8CB-2946-73BF-DB9D-2645A20D2693}"/>
              </a:ext>
            </a:extLst>
          </p:cNvPr>
          <p:cNvSpPr/>
          <p:nvPr/>
        </p:nvSpPr>
        <p:spPr>
          <a:xfrm rot="19509046">
            <a:off x="2635519" y="1535676"/>
            <a:ext cx="2527315" cy="179065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mj-lt"/>
                <a:ea typeface="+mn-ea"/>
                <a:cs typeface="+mn-cs"/>
              </a:rPr>
              <a:t> (3) weryfikacja żądania przez KSeF</a:t>
            </a:r>
          </a:p>
        </p:txBody>
      </p:sp>
    </p:spTree>
    <p:extLst>
      <p:ext uri="{BB962C8B-B14F-4D97-AF65-F5344CB8AC3E}">
        <p14:creationId xmlns:p14="http://schemas.microsoft.com/office/powerpoint/2010/main" val="1539365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A3FB0-9C49-E427-7830-D76E81768DEF}"/>
              </a:ext>
            </a:extLst>
          </p:cNvPr>
          <p:cNvSpPr>
            <a:spLocks noGrp="1"/>
          </p:cNvSpPr>
          <p:nvPr>
            <p:ph type="title"/>
          </p:nvPr>
        </p:nvSpPr>
        <p:spPr/>
        <p:txBody>
          <a:bodyPr>
            <a:normAutofit/>
          </a:bodyPr>
          <a:lstStyle/>
          <a:p>
            <a:r>
              <a:rPr lang="pl-PL" sz="2800" b="1" dirty="0">
                <a:solidFill>
                  <a:srgbClr val="163593"/>
                </a:solidFill>
              </a:rPr>
              <a:t>KSeF Uprawnianie innych podmiotów/osób do dokonywania czynności w KSeF</a:t>
            </a:r>
          </a:p>
        </p:txBody>
      </p:sp>
      <p:sp>
        <p:nvSpPr>
          <p:cNvPr id="3" name="Symbol zastępczy zawartości 2">
            <a:extLst>
              <a:ext uri="{FF2B5EF4-FFF2-40B4-BE49-F238E27FC236}">
                <a16:creationId xmlns:a16="http://schemas.microsoft.com/office/drawing/2014/main" id="{8D0AC9A5-5539-37B8-3F09-8814027D9F7F}"/>
              </a:ext>
            </a:extLst>
          </p:cNvPr>
          <p:cNvSpPr>
            <a:spLocks noGrp="1"/>
          </p:cNvSpPr>
          <p:nvPr>
            <p:ph idx="1"/>
          </p:nvPr>
        </p:nvSpPr>
        <p:spPr/>
        <p:txBody>
          <a:bodyPr/>
          <a:lstStyle/>
          <a:p>
            <a:pPr marL="0" indent="0">
              <a:buNone/>
            </a:pPr>
            <a:r>
              <a:rPr lang="pl-PL" b="1" dirty="0">
                <a:latin typeface="+mj-lt"/>
              </a:rPr>
              <a:t>Zalety </a:t>
            </a:r>
            <a:r>
              <a:rPr lang="pl-PL" b="1" dirty="0" err="1">
                <a:latin typeface="+mj-lt"/>
              </a:rPr>
              <a:t>TOKENów</a:t>
            </a:r>
            <a:r>
              <a:rPr lang="pl-PL" b="1" dirty="0">
                <a:latin typeface="+mj-lt"/>
              </a:rPr>
              <a:t>:</a:t>
            </a:r>
          </a:p>
          <a:p>
            <a:pPr marL="0" indent="0">
              <a:buNone/>
            </a:pPr>
            <a:r>
              <a:rPr lang="pl-PL" b="1" dirty="0">
                <a:latin typeface="+mj-lt"/>
              </a:rPr>
              <a:t>- brak konieczności używania podpisu elektronicznego/profilu zaufanego do autoryzowania operacji w KSeF</a:t>
            </a:r>
          </a:p>
          <a:p>
            <a:pPr marL="0" indent="0">
              <a:buNone/>
            </a:pPr>
            <a:r>
              <a:rPr lang="pl-PL" b="1" dirty="0">
                <a:latin typeface="+mj-lt"/>
              </a:rPr>
              <a:t>- możliwość autoryzowania wystawiania faktur w KSeF automatycznie przez system informatyczny,</a:t>
            </a:r>
          </a:p>
          <a:p>
            <a:pPr marL="0" indent="0">
              <a:buNone/>
            </a:pPr>
            <a:r>
              <a:rPr lang="pl-PL" b="1" dirty="0">
                <a:latin typeface="+mj-lt"/>
              </a:rPr>
              <a:t>- możliwość automatycznego dostępu do faktur z KSeF przez dział księgowości/Biuro Rachunkowe,</a:t>
            </a:r>
          </a:p>
          <a:p>
            <a:pPr marL="0" indent="0">
              <a:buNone/>
            </a:pPr>
            <a:r>
              <a:rPr lang="pl-PL" b="1" dirty="0">
                <a:latin typeface="+mj-lt"/>
              </a:rPr>
              <a:t>- brak konieczności upoważniania nowych osób w przypadku zmian personalnych wśród fakturzystów lub księgowych.</a:t>
            </a:r>
          </a:p>
        </p:txBody>
      </p:sp>
      <p:sp>
        <p:nvSpPr>
          <p:cNvPr id="4" name="Symbol zastępczy numeru slajdu 1">
            <a:extLst>
              <a:ext uri="{FF2B5EF4-FFF2-40B4-BE49-F238E27FC236}">
                <a16:creationId xmlns:a16="http://schemas.microsoft.com/office/drawing/2014/main" id="{19952D2B-9B7B-4E0A-458A-69464CA36460}"/>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372145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EA67E91-C6FF-1052-8EF2-233B8644EAD6}"/>
              </a:ext>
            </a:extLst>
          </p:cNvPr>
          <p:cNvSpPr>
            <a:spLocks noGrp="1"/>
          </p:cNvSpPr>
          <p:nvPr>
            <p:ph type="title"/>
          </p:nvPr>
        </p:nvSpPr>
        <p:spPr/>
        <p:txBody>
          <a:bodyPr>
            <a:normAutofit fontScale="90000"/>
          </a:bodyPr>
          <a:lstStyle/>
          <a:p>
            <a:r>
              <a:rPr lang="pl-PL" dirty="0"/>
              <a:t>BROSZURA - Specyfikacja interfejsów Krajowego Systemu e-Faktur (KSEF) </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sz="2600" b="1" dirty="0">
                <a:latin typeface="+mj-lt"/>
                <a:ea typeface="Verdana" panose="020B0604030504040204" pitchFamily="34" charset="0"/>
                <a:cs typeface="Verdana" panose="020B0604030504040204" pitchFamily="34" charset="0"/>
              </a:rPr>
              <a:t>3.3.2.2 </a:t>
            </a:r>
            <a:r>
              <a:rPr lang="pl-PL" sz="2600" b="1" dirty="0" err="1">
                <a:latin typeface="+mj-lt"/>
                <a:ea typeface="Verdana" panose="020B0604030504040204" pitchFamily="34" charset="0"/>
                <a:cs typeface="Verdana" panose="020B0604030504040204" pitchFamily="34" charset="0"/>
              </a:rPr>
              <a:t>Token</a:t>
            </a:r>
            <a:r>
              <a:rPr lang="pl-PL" sz="2600" b="1" dirty="0">
                <a:latin typeface="+mj-lt"/>
                <a:ea typeface="Verdana" panose="020B0604030504040204" pitchFamily="34" charset="0"/>
                <a:cs typeface="Verdana" panose="020B0604030504040204" pitchFamily="34" charset="0"/>
              </a:rPr>
              <a:t> autoryzacyjny</a:t>
            </a:r>
          </a:p>
          <a:p>
            <a:pPr marL="0" indent="0">
              <a:buNone/>
            </a:pPr>
            <a:r>
              <a:rPr lang="pl-PL" sz="2600" b="1" dirty="0">
                <a:latin typeface="+mj-lt"/>
                <a:ea typeface="Verdana" panose="020B0604030504040204" pitchFamily="34" charset="0"/>
                <a:cs typeface="Verdana" panose="020B0604030504040204" pitchFamily="34" charset="0"/>
              </a:rPr>
              <a:t>Identyfikator wygenerowany w Systemie przez podmiot uwierzytelniony zawierający podzbiór uprawnień tego podmiotu. </a:t>
            </a:r>
            <a:r>
              <a:rPr lang="pl-PL" sz="2600" b="1" dirty="0" err="1">
                <a:latin typeface="+mj-lt"/>
                <a:ea typeface="Verdana" panose="020B0604030504040204" pitchFamily="34" charset="0"/>
                <a:cs typeface="Verdana" panose="020B0604030504040204" pitchFamily="34" charset="0"/>
              </a:rPr>
              <a:t>Token</a:t>
            </a:r>
            <a:r>
              <a:rPr lang="pl-PL" sz="2600" b="1" dirty="0">
                <a:latin typeface="+mj-lt"/>
                <a:ea typeface="Verdana" panose="020B0604030504040204" pitchFamily="34" charset="0"/>
                <a:cs typeface="Verdana" panose="020B0604030504040204" pitchFamily="34" charset="0"/>
              </a:rPr>
              <a:t> jest zwracany tylko raz podczas jego generowania i od momentu uwierzytelnienia zakładającego może służyć do uwierzytelnienia i autoryzacji podmiotu w podstawowym modelu poświadczeń.</a:t>
            </a:r>
          </a:p>
          <a:p>
            <a:pPr marL="0" indent="0">
              <a:buNone/>
            </a:pPr>
            <a:r>
              <a:rPr lang="pl-PL" sz="2600" b="1" dirty="0">
                <a:latin typeface="+mj-lt"/>
                <a:ea typeface="Verdana" panose="020B0604030504040204" pitchFamily="34" charset="0"/>
                <a:cs typeface="Verdana" panose="020B0604030504040204" pitchFamily="34" charset="0"/>
              </a:rPr>
              <a:t>Ograniczeniem użycia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są role wektora uwierzytelniającego, który posłużył do wygenerowania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Role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mogą być wyłącznie podzbiorem ról nadrzędnego wektora uwierzytelniającego, a w przypadku utraty roli przez nadrzędny wektor uwierzytelniający, ta sama rola (jeżeli była przypisana do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zostaje unieważniona. </a:t>
            </a:r>
          </a:p>
          <a:p>
            <a:pPr marL="0" indent="0">
              <a:buNone/>
            </a:pPr>
            <a:r>
              <a:rPr lang="pl-PL" sz="2600" b="1" dirty="0">
                <a:latin typeface="+mj-lt"/>
                <a:ea typeface="Verdana" panose="020B0604030504040204" pitchFamily="34" charset="0"/>
                <a:cs typeface="Verdana" panose="020B0604030504040204" pitchFamily="34" charset="0"/>
              </a:rPr>
              <a:t>W przypadku ponownego nadania utraconej wcześniej roli nadrzędnemu wektorowi autoryzacyjnemu, </a:t>
            </a:r>
            <a:r>
              <a:rPr lang="pl-PL" sz="2600" b="1" dirty="0" err="1">
                <a:latin typeface="+mj-lt"/>
                <a:ea typeface="Verdana" panose="020B0604030504040204" pitchFamily="34" charset="0"/>
                <a:cs typeface="Verdana" panose="020B0604030504040204" pitchFamily="34" charset="0"/>
              </a:rPr>
              <a:t>token</a:t>
            </a:r>
            <a:r>
              <a:rPr lang="pl-PL" sz="2600" b="1" dirty="0">
                <a:latin typeface="+mj-lt"/>
                <a:ea typeface="Verdana" panose="020B0604030504040204" pitchFamily="34" charset="0"/>
                <a:cs typeface="Verdana" panose="020B0604030504040204" pitchFamily="34" charset="0"/>
              </a:rPr>
              <a:t> również ją odzyska (o ile wcześniej takową posiadał).</a:t>
            </a:r>
          </a:p>
          <a:p>
            <a:pPr marL="0" indent="0">
              <a:buNone/>
            </a:pPr>
            <a:r>
              <a:rPr lang="pl-PL" sz="2600" b="1" dirty="0" err="1">
                <a:latin typeface="+mj-lt"/>
                <a:ea typeface="Verdana" panose="020B0604030504040204" pitchFamily="34" charset="0"/>
                <a:cs typeface="Verdana" panose="020B0604030504040204" pitchFamily="34" charset="0"/>
              </a:rPr>
              <a:t>Tokeny</a:t>
            </a:r>
            <a:r>
              <a:rPr lang="pl-PL" sz="2600" b="1" dirty="0">
                <a:latin typeface="+mj-lt"/>
                <a:ea typeface="Verdana" panose="020B0604030504040204" pitchFamily="34" charset="0"/>
                <a:cs typeface="Verdana" panose="020B0604030504040204" pitchFamily="34" charset="0"/>
              </a:rPr>
              <a:t> nie podlegają aktualizacji, jedyna dopuszczalna operacja po utworzeniu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to jego unieważnienie. </a:t>
            </a:r>
          </a:p>
        </p:txBody>
      </p:sp>
      <p:sp>
        <p:nvSpPr>
          <p:cNvPr id="5" name="Symbol zastępczy numeru slajdu 1">
            <a:extLst>
              <a:ext uri="{FF2B5EF4-FFF2-40B4-BE49-F238E27FC236}">
                <a16:creationId xmlns:a16="http://schemas.microsoft.com/office/drawing/2014/main" id="{76755108-97AD-29C0-6044-3FF589603A5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09809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882E996-5875-82BD-63B9-5B87DCBD7051}"/>
              </a:ext>
            </a:extLst>
          </p:cNvPr>
          <p:cNvSpPr>
            <a:spLocks noGrp="1"/>
          </p:cNvSpPr>
          <p:nvPr>
            <p:ph type="title"/>
          </p:nvPr>
        </p:nvSpPr>
        <p:spPr/>
        <p:txBody>
          <a:bodyPr>
            <a:normAutofit fontScale="90000"/>
          </a:bodyPr>
          <a:lstStyle/>
          <a:p>
            <a:r>
              <a:rPr lang="pl-PL" dirty="0"/>
              <a:t>BROSZURA - Specyfikacja interfejsów Krajowego Systemu e-Faktur (KSEF) </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sz="2600" b="1" dirty="0">
                <a:latin typeface="+mj-lt"/>
                <a:ea typeface="Verdana" panose="020B0604030504040204" pitchFamily="34" charset="0"/>
                <a:cs typeface="Verdana" panose="020B0604030504040204" pitchFamily="34" charset="0"/>
              </a:rPr>
              <a:t>4.5 Uwierzytelnienie </a:t>
            </a:r>
            <a:r>
              <a:rPr lang="pl-PL" sz="2600" b="1" dirty="0" err="1">
                <a:latin typeface="+mj-lt"/>
                <a:ea typeface="Verdana" panose="020B0604030504040204" pitchFamily="34" charset="0"/>
                <a:cs typeface="Verdana" panose="020B0604030504040204" pitchFamily="34" charset="0"/>
              </a:rPr>
              <a:t>tokenem</a:t>
            </a:r>
            <a:r>
              <a:rPr lang="pl-PL" sz="2600" b="1" dirty="0">
                <a:latin typeface="+mj-lt"/>
                <a:ea typeface="Verdana" panose="020B0604030504040204" pitchFamily="34" charset="0"/>
                <a:cs typeface="Verdana" panose="020B0604030504040204" pitchFamily="34" charset="0"/>
              </a:rPr>
              <a:t> autoryzacyjnym</a:t>
            </a:r>
          </a:p>
          <a:p>
            <a:pPr marL="0" indent="0">
              <a:buNone/>
            </a:pPr>
            <a:r>
              <a:rPr lang="pl-PL" sz="2600" b="1" dirty="0">
                <a:latin typeface="+mj-lt"/>
                <a:ea typeface="Verdana" panose="020B0604030504040204" pitchFamily="34" charset="0"/>
                <a:cs typeface="Verdana" panose="020B0604030504040204" pitchFamily="34" charset="0"/>
              </a:rPr>
              <a:t>W przypadku uwierzytelnienia z użyciem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autoryzacyjnego, autoryzacja następuje zgodnie z wyliczonymi rolami kontekstowymi w uproszczonym zakresie (wyłącznie poświadczenia bezpośrednie). Dodatkowym ograniczeniem są role wektora uwierzytelniającego, który wygenerował </a:t>
            </a:r>
            <a:r>
              <a:rPr lang="pl-PL" sz="2600" b="1" dirty="0" err="1">
                <a:latin typeface="+mj-lt"/>
                <a:ea typeface="Verdana" panose="020B0604030504040204" pitchFamily="34" charset="0"/>
                <a:cs typeface="Verdana" panose="020B0604030504040204" pitchFamily="34" charset="0"/>
              </a:rPr>
              <a:t>token</a:t>
            </a:r>
            <a:r>
              <a:rPr lang="pl-PL" sz="2600" b="1" dirty="0">
                <a:latin typeface="+mj-lt"/>
                <a:ea typeface="Verdana" panose="020B0604030504040204" pitchFamily="34" charset="0"/>
                <a:cs typeface="Verdana" panose="020B0604030504040204" pitchFamily="34" charset="0"/>
              </a:rPr>
              <a:t>. </a:t>
            </a:r>
          </a:p>
          <a:p>
            <a:pPr marL="0" indent="0">
              <a:buNone/>
            </a:pPr>
            <a:r>
              <a:rPr lang="pl-PL" sz="2600" b="1" dirty="0">
                <a:latin typeface="+mj-lt"/>
                <a:ea typeface="Verdana" panose="020B0604030504040204" pitchFamily="34" charset="0"/>
                <a:cs typeface="Verdana" panose="020B0604030504040204" pitchFamily="34" charset="0"/>
              </a:rPr>
              <a:t>Role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mogą być wyłącznie podzbiorem ról nadrzędnego wektora uwierzytelniającego, a w przypadku utraty roli przez nadrzędny wektor uwierzytelniający, ta sama rola (jeżeli była przypisana do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zostaje unieważniona. W przypadku ponownego nadania utraconej wcześniej roli nadrzędnemu wektorowi autoryzacyjnemu, </a:t>
            </a:r>
            <a:r>
              <a:rPr lang="pl-PL" sz="2600" b="1" dirty="0" err="1">
                <a:latin typeface="+mj-lt"/>
                <a:ea typeface="Verdana" panose="020B0604030504040204" pitchFamily="34" charset="0"/>
                <a:cs typeface="Verdana" panose="020B0604030504040204" pitchFamily="34" charset="0"/>
              </a:rPr>
              <a:t>token</a:t>
            </a:r>
            <a:r>
              <a:rPr lang="pl-PL" sz="2600" b="1" dirty="0">
                <a:latin typeface="+mj-lt"/>
                <a:ea typeface="Verdana" panose="020B0604030504040204" pitchFamily="34" charset="0"/>
                <a:cs typeface="Verdana" panose="020B0604030504040204" pitchFamily="34" charset="0"/>
              </a:rPr>
              <a:t> również ją odzyska (o ile wcześniej takową posiadał).</a:t>
            </a:r>
          </a:p>
          <a:p>
            <a:pPr marL="0" indent="0">
              <a:buNone/>
            </a:pPr>
            <a:r>
              <a:rPr lang="pl-PL" sz="2600" b="1" dirty="0" err="1">
                <a:latin typeface="+mj-lt"/>
                <a:ea typeface="Verdana" panose="020B0604030504040204" pitchFamily="34" charset="0"/>
                <a:cs typeface="Verdana" panose="020B0604030504040204" pitchFamily="34" charset="0"/>
              </a:rPr>
              <a:t>Tokeny</a:t>
            </a:r>
            <a:r>
              <a:rPr lang="pl-PL" sz="2600" b="1" dirty="0">
                <a:latin typeface="+mj-lt"/>
                <a:ea typeface="Verdana" panose="020B0604030504040204" pitchFamily="34" charset="0"/>
                <a:cs typeface="Verdana" panose="020B0604030504040204" pitchFamily="34" charset="0"/>
              </a:rPr>
              <a:t> nie podlegają aktualizacji, jedyna dopuszczalna operacja po utworzeniu </a:t>
            </a:r>
            <a:r>
              <a:rPr lang="pl-PL" sz="2600" b="1" dirty="0" err="1">
                <a:latin typeface="+mj-lt"/>
                <a:ea typeface="Verdana" panose="020B0604030504040204" pitchFamily="34" charset="0"/>
                <a:cs typeface="Verdana" panose="020B0604030504040204" pitchFamily="34" charset="0"/>
              </a:rPr>
              <a:t>tokena</a:t>
            </a:r>
            <a:r>
              <a:rPr lang="pl-PL" sz="2600" b="1" dirty="0">
                <a:latin typeface="+mj-lt"/>
                <a:ea typeface="Verdana" panose="020B0604030504040204" pitchFamily="34" charset="0"/>
                <a:cs typeface="Verdana" panose="020B0604030504040204" pitchFamily="34" charset="0"/>
              </a:rPr>
              <a:t> to jego unieważnienie. </a:t>
            </a:r>
          </a:p>
        </p:txBody>
      </p:sp>
      <p:sp>
        <p:nvSpPr>
          <p:cNvPr id="5" name="Symbol zastępczy numeru slajdu 1">
            <a:extLst>
              <a:ext uri="{FF2B5EF4-FFF2-40B4-BE49-F238E27FC236}">
                <a16:creationId xmlns:a16="http://schemas.microsoft.com/office/drawing/2014/main" id="{51412405-D86F-B69E-8A56-5D73FE71CCF6}"/>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689491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A3FB0-9C49-E427-7830-D76E81768DEF}"/>
              </a:ext>
            </a:extLst>
          </p:cNvPr>
          <p:cNvSpPr>
            <a:spLocks noGrp="1"/>
          </p:cNvSpPr>
          <p:nvPr>
            <p:ph type="title"/>
          </p:nvPr>
        </p:nvSpPr>
        <p:spPr/>
        <p:txBody>
          <a:bodyPr>
            <a:normAutofit/>
          </a:bodyPr>
          <a:lstStyle/>
          <a:p>
            <a:pPr algn="ctr"/>
            <a:r>
              <a:rPr lang="pl-PL" sz="2800" b="1" dirty="0">
                <a:solidFill>
                  <a:srgbClr val="163593"/>
                </a:solidFill>
              </a:rPr>
              <a:t>KSeF Uprawnianie innych podmiotów/osób do dokonywania czynności w KSeF</a:t>
            </a:r>
          </a:p>
        </p:txBody>
      </p:sp>
      <p:sp>
        <p:nvSpPr>
          <p:cNvPr id="3" name="Symbol zastępczy zawartości 2">
            <a:extLst>
              <a:ext uri="{FF2B5EF4-FFF2-40B4-BE49-F238E27FC236}">
                <a16:creationId xmlns:a16="http://schemas.microsoft.com/office/drawing/2014/main" id="{8D0AC9A5-5539-37B8-3F09-8814027D9F7F}"/>
              </a:ext>
            </a:extLst>
          </p:cNvPr>
          <p:cNvSpPr>
            <a:spLocks noGrp="1"/>
          </p:cNvSpPr>
          <p:nvPr>
            <p:ph idx="1"/>
          </p:nvPr>
        </p:nvSpPr>
        <p:spPr/>
        <p:txBody>
          <a:bodyPr/>
          <a:lstStyle/>
          <a:p>
            <a:pPr marL="0" indent="0">
              <a:buNone/>
            </a:pPr>
            <a:r>
              <a:rPr lang="pl-PL" b="1" dirty="0">
                <a:latin typeface="+mj-lt"/>
              </a:rPr>
              <a:t>Zalety </a:t>
            </a:r>
            <a:r>
              <a:rPr lang="pl-PL" b="1" dirty="0" err="1">
                <a:latin typeface="+mj-lt"/>
              </a:rPr>
              <a:t>TOKENów</a:t>
            </a:r>
            <a:r>
              <a:rPr lang="pl-PL" b="1" dirty="0">
                <a:latin typeface="+mj-lt"/>
              </a:rPr>
              <a:t>:</a:t>
            </a:r>
          </a:p>
          <a:p>
            <a:pPr marL="0" indent="0">
              <a:buNone/>
            </a:pPr>
            <a:r>
              <a:rPr lang="pl-PL" b="1" dirty="0">
                <a:latin typeface="+mj-lt"/>
              </a:rPr>
              <a:t>- brak konieczności używania podpisu elektronicznego/profilu zaufanego do autoryzowania operacji w KSeF</a:t>
            </a:r>
          </a:p>
          <a:p>
            <a:pPr marL="0" indent="0">
              <a:buNone/>
            </a:pPr>
            <a:r>
              <a:rPr lang="pl-PL" b="1" dirty="0">
                <a:latin typeface="+mj-lt"/>
              </a:rPr>
              <a:t>- możliwość autoryzowania wystawiania faktur w KSeF automatycznie przez system informatyczny,</a:t>
            </a:r>
          </a:p>
          <a:p>
            <a:pPr>
              <a:buFontTx/>
              <a:buChar char="-"/>
            </a:pPr>
            <a:r>
              <a:rPr lang="pl-PL" b="1" dirty="0">
                <a:latin typeface="+mj-lt"/>
              </a:rPr>
              <a:t>możliwość automatycznego dostępu do faktur z KSeF przez dział księgowości,</a:t>
            </a:r>
          </a:p>
          <a:p>
            <a:pPr marL="0" indent="0">
              <a:buNone/>
            </a:pPr>
            <a:r>
              <a:rPr lang="pl-PL" b="1" dirty="0">
                <a:latin typeface="+mj-lt"/>
              </a:rPr>
              <a:t>- brak konieczności upoważniania nowych osób w przypadku zmian personalnych wśród fakturzystów lub księgowych.</a:t>
            </a:r>
          </a:p>
        </p:txBody>
      </p:sp>
      <p:sp>
        <p:nvSpPr>
          <p:cNvPr id="4" name="Symbol zastępczy numeru slajdu 1">
            <a:extLst>
              <a:ext uri="{FF2B5EF4-FFF2-40B4-BE49-F238E27FC236}">
                <a16:creationId xmlns:a16="http://schemas.microsoft.com/office/drawing/2014/main" id="{D6C92EEE-A89D-52A3-AA83-E0BDD72A6764}"/>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870578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1313895" y="2393078"/>
            <a:ext cx="9374820" cy="492166"/>
          </a:xfrm>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PROCES WYSTAWIENIA FAKTURY W KSEF</a:t>
            </a:r>
          </a:p>
        </p:txBody>
      </p:sp>
      <p:sp>
        <p:nvSpPr>
          <p:cNvPr id="2" name="Symbol zastępczy numeru slajdu 1">
            <a:extLst>
              <a:ext uri="{FF2B5EF4-FFF2-40B4-BE49-F238E27FC236}">
                <a16:creationId xmlns:a16="http://schemas.microsoft.com/office/drawing/2014/main" id="{0266544E-9A92-413E-882D-CE4916FE7A6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448259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427383" y="546652"/>
            <a:ext cx="2828352" cy="1640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Przygotowanie faktury bezpośrednie </a:t>
            </a:r>
            <a:br>
              <a:rPr kumimoji="0" lang="pl-PL" b="0" i="0" u="none" strike="noStrike" kern="1200" cap="none" spc="0" normalizeH="0" baseline="0" noProof="0" dirty="0">
                <a:ln>
                  <a:noFill/>
                </a:ln>
                <a:solidFill>
                  <a:srgbClr val="FFFFFF"/>
                </a:solidFill>
                <a:effectLst/>
                <a:uLnTx/>
                <a:uFillTx/>
                <a:latin typeface="+mj-lt"/>
                <a:ea typeface="+mn-ea"/>
                <a:cs typeface="+mn-cs"/>
              </a:rPr>
            </a:br>
            <a:r>
              <a:rPr kumimoji="0" lang="pl-PL" b="0" i="0" u="none" strike="noStrike" kern="1200" cap="none" spc="0" normalizeH="0" baseline="0" noProof="0" dirty="0">
                <a:ln>
                  <a:noFill/>
                </a:ln>
                <a:solidFill>
                  <a:srgbClr val="FFFFFF"/>
                </a:solidFill>
                <a:effectLst/>
                <a:uLnTx/>
                <a:uFillTx/>
                <a:latin typeface="+mj-lt"/>
                <a:ea typeface="+mn-ea"/>
                <a:cs typeface="+mn-cs"/>
              </a:rPr>
              <a:t>w interfejsie </a:t>
            </a:r>
            <a:r>
              <a:rPr kumimoji="0" lang="pl-PL" b="0" i="0" u="none" strike="noStrike" kern="1200" cap="none" spc="0" normalizeH="0" baseline="0" noProof="0" dirty="0" err="1">
                <a:ln>
                  <a:noFill/>
                </a:ln>
                <a:solidFill>
                  <a:srgbClr val="FFFFFF"/>
                </a:solidFill>
                <a:effectLst/>
                <a:uLnTx/>
                <a:uFillTx/>
                <a:latin typeface="+mj-lt"/>
                <a:ea typeface="+mn-ea"/>
                <a:cs typeface="+mn-cs"/>
              </a:rPr>
              <a:t>KSeF</a:t>
            </a:r>
            <a:r>
              <a:rPr kumimoji="0" lang="pl-PL" b="0" i="0" u="none" strike="noStrike" kern="1200" cap="none" spc="0" normalizeH="0" baseline="0" noProof="0" dirty="0">
                <a:ln>
                  <a:noFill/>
                </a:ln>
                <a:solidFill>
                  <a:srgbClr val="FFFFFF"/>
                </a:solidFill>
                <a:effectLst/>
                <a:uLnTx/>
                <a:uFillTx/>
                <a:latin typeface="+mj-lt"/>
                <a:ea typeface="+mn-ea"/>
                <a:cs typeface="+mn-cs"/>
              </a:rPr>
              <a:t> </a:t>
            </a:r>
            <a:br>
              <a:rPr kumimoji="0" lang="pl-PL" b="0" i="0" u="none" strike="noStrike" kern="1200" cap="none" spc="0" normalizeH="0" baseline="0" noProof="0" dirty="0">
                <a:ln>
                  <a:noFill/>
                </a:ln>
                <a:solidFill>
                  <a:srgbClr val="FFFFFF"/>
                </a:solidFill>
                <a:effectLst/>
                <a:uLnTx/>
                <a:uFillTx/>
                <a:latin typeface="+mj-lt"/>
                <a:ea typeface="+mn-ea"/>
                <a:cs typeface="+mn-cs"/>
              </a:rPr>
            </a:br>
            <a:r>
              <a:rPr kumimoji="0" lang="pl-PL" b="0" i="0" u="none" strike="noStrike" kern="1200" cap="none" spc="0" normalizeH="0" baseline="0" noProof="0" dirty="0">
                <a:ln>
                  <a:noFill/>
                </a:ln>
                <a:solidFill>
                  <a:srgbClr val="FFFFFF"/>
                </a:solidFill>
                <a:effectLst/>
                <a:uLnTx/>
                <a:uFillTx/>
                <a:latin typeface="+mj-lt"/>
                <a:ea typeface="+mn-ea"/>
                <a:cs typeface="+mn-cs"/>
              </a:rPr>
              <a:t>lub programie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e-</a:t>
            </a:r>
            <a:r>
              <a:rPr kumimoji="0" lang="pl-PL" b="0" i="0" u="none" strike="noStrike" kern="1200" cap="none" spc="0" normalizeH="0" baseline="0" noProof="0" dirty="0" err="1">
                <a:ln>
                  <a:noFill/>
                </a:ln>
                <a:solidFill>
                  <a:srgbClr val="FFFFFF"/>
                </a:solidFill>
                <a:effectLst/>
                <a:uLnTx/>
                <a:uFillTx/>
                <a:latin typeface="+mj-lt"/>
                <a:ea typeface="+mn-ea"/>
                <a:cs typeface="+mn-cs"/>
              </a:rPr>
              <a:t>Mikrofirma</a:t>
            </a:r>
            <a:endParaRPr kumimoji="0" lang="pl-PL" b="0" i="0" u="none" strike="noStrike" kern="1200" cap="none" spc="0" normalizeH="0" baseline="0" noProof="0" dirty="0">
              <a:ln>
                <a:noFill/>
              </a:ln>
              <a:solidFill>
                <a:srgbClr val="FFFFFF"/>
              </a:solidFill>
              <a:effectLst/>
              <a:uLnTx/>
              <a:uFillTx/>
              <a:latin typeface="+mj-lt"/>
              <a:ea typeface="+mn-ea"/>
              <a:cs typeface="+mn-cs"/>
            </a:endParaRPr>
          </a:p>
        </p:txBody>
      </p:sp>
      <p:sp>
        <p:nvSpPr>
          <p:cNvPr id="5" name="Strzałka: w prawo 4">
            <a:extLst>
              <a:ext uri="{FF2B5EF4-FFF2-40B4-BE49-F238E27FC236}">
                <a16:creationId xmlns:a16="http://schemas.microsoft.com/office/drawing/2014/main" id="{123A5123-F480-44FD-8EC5-F9D275707BEF}"/>
              </a:ext>
            </a:extLst>
          </p:cNvPr>
          <p:cNvSpPr/>
          <p:nvPr/>
        </p:nvSpPr>
        <p:spPr>
          <a:xfrm>
            <a:off x="1805590" y="2299809"/>
            <a:ext cx="2542294" cy="164072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Przesłanie danych do </a:t>
            </a:r>
            <a:r>
              <a:rPr kumimoji="0" lang="pl-PL" sz="1800" b="0" i="0" u="none" strike="noStrike" kern="1200" cap="none" spc="0" normalizeH="0" baseline="0" noProof="0" dirty="0" err="1">
                <a:ln>
                  <a:noFill/>
                </a:ln>
                <a:solidFill>
                  <a:srgbClr val="FFFFFF"/>
                </a:solidFill>
                <a:effectLst/>
                <a:uLnTx/>
                <a:uFillTx/>
                <a:latin typeface="+mj-lt"/>
                <a:ea typeface="+mn-ea"/>
                <a:cs typeface="+mn-cs"/>
              </a:rPr>
              <a:t>KSeF</a:t>
            </a:r>
            <a:endParaRPr kumimoji="0" lang="pl-PL"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737975" y="2155356"/>
            <a:ext cx="2542295" cy="2025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1800" dirty="0">
                <a:latin typeface="+mj-lt"/>
              </a:rPr>
              <a:t>- Weryfikacja zgodności z FA_VAT</a:t>
            </a:r>
          </a:p>
          <a:p>
            <a:pPr marL="0" indent="0" algn="ctr">
              <a:buNone/>
            </a:pPr>
            <a:r>
              <a:rPr lang="pl-PL" sz="1800" dirty="0">
                <a:latin typeface="+mj-lt"/>
              </a:rPr>
              <a:t>- Weryfikacja uprawnienia do podpisania faktury</a:t>
            </a:r>
          </a:p>
        </p:txBody>
      </p:sp>
      <p:sp>
        <p:nvSpPr>
          <p:cNvPr id="7" name="Strzałka: w prawo 6">
            <a:extLst>
              <a:ext uri="{FF2B5EF4-FFF2-40B4-BE49-F238E27FC236}">
                <a16:creationId xmlns:a16="http://schemas.microsoft.com/office/drawing/2014/main" id="{9A8145A3-5845-44E5-BB75-E9A5A7B89B7B}"/>
              </a:ext>
            </a:extLst>
          </p:cNvPr>
          <p:cNvSpPr/>
          <p:nvPr/>
        </p:nvSpPr>
        <p:spPr>
          <a:xfrm>
            <a:off x="5915181" y="4400695"/>
            <a:ext cx="2457237" cy="164072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Informacja zwrotna z </a:t>
            </a:r>
            <a:r>
              <a:rPr kumimoji="0" lang="pl-PL" b="0" i="0" u="none" strike="noStrike" kern="1200" cap="none" spc="0" normalizeH="0" baseline="0" noProof="0" dirty="0" err="1">
                <a:ln>
                  <a:noFill/>
                </a:ln>
                <a:solidFill>
                  <a:srgbClr val="FFFFFF"/>
                </a:solidFill>
                <a:effectLst/>
                <a:uLnTx/>
                <a:uFillTx/>
                <a:latin typeface="+mj-lt"/>
                <a:ea typeface="+mn-ea"/>
                <a:cs typeface="+mn-cs"/>
              </a:rPr>
              <a:t>KSeF</a:t>
            </a:r>
            <a:endParaRPr kumimoji="0" lang="pl-PL"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838044" y="3676320"/>
            <a:ext cx="3216110" cy="2514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Data wystawienia faktury i numer identyfikacyjny </a:t>
            </a:r>
            <a:br>
              <a:rPr kumimoji="0" lang="pl-PL" sz="1800" b="0" i="0" u="none" strike="noStrike" kern="1200" cap="none" spc="0" normalizeH="0" baseline="0" noProof="0" dirty="0">
                <a:ln>
                  <a:noFill/>
                </a:ln>
                <a:solidFill>
                  <a:srgbClr val="FFFFFF"/>
                </a:solidFill>
                <a:effectLst/>
                <a:uLnTx/>
                <a:uFillTx/>
                <a:latin typeface="+mj-lt"/>
                <a:ea typeface="+mn-ea"/>
                <a:cs typeface="+mn-cs"/>
              </a:rPr>
            </a:br>
            <a:r>
              <a:rPr kumimoji="0" lang="pl-PL" sz="1800" b="0" i="0" u="none" strike="noStrike" kern="1200" cap="none" spc="0" normalizeH="0" baseline="0" noProof="0" dirty="0">
                <a:ln>
                  <a:noFill/>
                </a:ln>
                <a:solidFill>
                  <a:srgbClr val="FFFFFF"/>
                </a:solidFill>
                <a:effectLst/>
                <a:uLnTx/>
                <a:uFillTx/>
                <a:latin typeface="+mj-lt"/>
                <a:ea typeface="+mn-ea"/>
                <a:cs typeface="+mn-cs"/>
              </a:rPr>
              <a:t>w KSeF</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lub</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Odmowa wystawienia faktury i jej przyczyna</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9" name="Symbol zastępczy zawartości 2">
            <a:extLst>
              <a:ext uri="{FF2B5EF4-FFF2-40B4-BE49-F238E27FC236}">
                <a16:creationId xmlns:a16="http://schemas.microsoft.com/office/drawing/2014/main" id="{29565AF0-9D7F-AD2E-8E56-67190DA740E9}"/>
              </a:ext>
            </a:extLst>
          </p:cNvPr>
          <p:cNvSpPr txBox="1">
            <a:spLocks/>
          </p:cNvSpPr>
          <p:nvPr/>
        </p:nvSpPr>
        <p:spPr bwMode="auto">
          <a:xfrm>
            <a:off x="4078014" y="177560"/>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OPCJA 1</a:t>
            </a:r>
          </a:p>
        </p:txBody>
      </p:sp>
    </p:spTree>
    <p:extLst>
      <p:ext uri="{BB962C8B-B14F-4D97-AF65-F5344CB8AC3E}">
        <p14:creationId xmlns:p14="http://schemas.microsoft.com/office/powerpoint/2010/main" val="815144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6" name="Obraz 5" descr="Obraz zawierający tekst&#10;&#10;Opis wygenerowany automatycznie">
            <a:extLst>
              <a:ext uri="{FF2B5EF4-FFF2-40B4-BE49-F238E27FC236}">
                <a16:creationId xmlns:a16="http://schemas.microsoft.com/office/drawing/2014/main" id="{7D170560-B2F4-FF85-DD11-CA2F0FBDE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97" y="136524"/>
            <a:ext cx="11655971" cy="6167606"/>
          </a:xfrm>
          <a:prstGeom prst="rect">
            <a:avLst/>
          </a:prstGeom>
        </p:spPr>
      </p:pic>
    </p:spTree>
    <p:extLst>
      <p:ext uri="{BB962C8B-B14F-4D97-AF65-F5344CB8AC3E}">
        <p14:creationId xmlns:p14="http://schemas.microsoft.com/office/powerpoint/2010/main" val="147206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4" name="Picture 2" descr="Opcjonalne drukowanie numeru KSeF faktury">
            <a:extLst>
              <a:ext uri="{FF2B5EF4-FFF2-40B4-BE49-F238E27FC236}">
                <a16:creationId xmlns:a16="http://schemas.microsoft.com/office/drawing/2014/main" id="{8187F005-DF03-7AF8-5DF4-C4BD2657E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768" y="355851"/>
            <a:ext cx="10252333" cy="6000501"/>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id="{A7D94E21-AE38-4620-61B8-F1E694F68694}"/>
              </a:ext>
            </a:extLst>
          </p:cNvPr>
          <p:cNvSpPr/>
          <p:nvPr/>
        </p:nvSpPr>
        <p:spPr>
          <a:xfrm>
            <a:off x="8415580" y="5920353"/>
            <a:ext cx="2758698" cy="185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268791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8" name="Obraz 7">
            <a:extLst>
              <a:ext uri="{FF2B5EF4-FFF2-40B4-BE49-F238E27FC236}">
                <a16:creationId xmlns:a16="http://schemas.microsoft.com/office/drawing/2014/main" id="{A1E03C58-207C-AA91-9B03-BD9CA4F2E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45" y="82137"/>
            <a:ext cx="11887200" cy="6126060"/>
          </a:xfrm>
          <a:prstGeom prst="rect">
            <a:avLst/>
          </a:prstGeom>
        </p:spPr>
      </p:pic>
    </p:spTree>
    <p:extLst>
      <p:ext uri="{BB962C8B-B14F-4D97-AF65-F5344CB8AC3E}">
        <p14:creationId xmlns:p14="http://schemas.microsoft.com/office/powerpoint/2010/main" val="1357690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5" name="Obraz 4" descr="Obraz zawierający tekst&#10;&#10;Opis wygenerowany automatycznie">
            <a:extLst>
              <a:ext uri="{FF2B5EF4-FFF2-40B4-BE49-F238E27FC236}">
                <a16:creationId xmlns:a16="http://schemas.microsoft.com/office/drawing/2014/main" id="{B8E03A68-DCC3-B12F-46E8-0733DA22E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76" y="156489"/>
            <a:ext cx="11782096" cy="5981551"/>
          </a:xfrm>
          <a:prstGeom prst="rect">
            <a:avLst/>
          </a:prstGeom>
        </p:spPr>
      </p:pic>
    </p:spTree>
    <p:extLst>
      <p:ext uri="{BB962C8B-B14F-4D97-AF65-F5344CB8AC3E}">
        <p14:creationId xmlns:p14="http://schemas.microsoft.com/office/powerpoint/2010/main" val="755047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308113" y="655982"/>
            <a:ext cx="2823970" cy="189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Przygotowanie danych faktury w systemie podatnika i wysłanie do KSeF poprzez oprogramowanie interfejsowe KSeF</a:t>
            </a:r>
          </a:p>
        </p:txBody>
      </p:sp>
      <p:sp>
        <p:nvSpPr>
          <p:cNvPr id="5" name="Strzałka: w prawo 4">
            <a:extLst>
              <a:ext uri="{FF2B5EF4-FFF2-40B4-BE49-F238E27FC236}">
                <a16:creationId xmlns:a16="http://schemas.microsoft.com/office/drawing/2014/main" id="{123A5123-F480-44FD-8EC5-F9D275707BEF}"/>
              </a:ext>
            </a:extLst>
          </p:cNvPr>
          <p:cNvSpPr/>
          <p:nvPr/>
        </p:nvSpPr>
        <p:spPr>
          <a:xfrm>
            <a:off x="1705658" y="2687762"/>
            <a:ext cx="2642226" cy="161016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Przesłanie danych do </a:t>
            </a:r>
            <a:r>
              <a:rPr kumimoji="0" lang="pl-PL" sz="1800" b="0" i="0" u="none" strike="noStrike" kern="1200" cap="none" spc="0" normalizeH="0" baseline="0" noProof="0" dirty="0" err="1">
                <a:ln>
                  <a:noFill/>
                </a:ln>
                <a:solidFill>
                  <a:srgbClr val="FFFFFF"/>
                </a:solidFill>
                <a:effectLst/>
                <a:uLnTx/>
                <a:uFillTx/>
                <a:latin typeface="+mj-lt"/>
                <a:ea typeface="+mn-ea"/>
                <a:cs typeface="+mn-cs"/>
              </a:rPr>
              <a:t>KSeF</a:t>
            </a:r>
            <a:endParaRPr kumimoji="0" lang="pl-PL"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638043" y="2193092"/>
            <a:ext cx="2642227" cy="198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1800" dirty="0">
                <a:latin typeface="+mj-lt"/>
              </a:rPr>
              <a:t>- Weryfikacja zgodności z FA_VAT</a:t>
            </a:r>
          </a:p>
          <a:p>
            <a:pPr marL="0" indent="0" algn="ctr">
              <a:buNone/>
            </a:pPr>
            <a:r>
              <a:rPr lang="pl-PL" sz="1800" dirty="0">
                <a:latin typeface="+mj-lt"/>
              </a:rPr>
              <a:t>- Weryfikacja uprawnienia do podpisania faktury</a:t>
            </a:r>
          </a:p>
        </p:txBody>
      </p:sp>
      <p:sp>
        <p:nvSpPr>
          <p:cNvPr id="7" name="Strzałka: w prawo 6">
            <a:extLst>
              <a:ext uri="{FF2B5EF4-FFF2-40B4-BE49-F238E27FC236}">
                <a16:creationId xmlns:a16="http://schemas.microsoft.com/office/drawing/2014/main" id="{9A8145A3-5845-44E5-BB75-E9A5A7B89B7B}"/>
              </a:ext>
            </a:extLst>
          </p:cNvPr>
          <p:cNvSpPr/>
          <p:nvPr/>
        </p:nvSpPr>
        <p:spPr>
          <a:xfrm>
            <a:off x="5818593" y="4431257"/>
            <a:ext cx="2553825" cy="161016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Informacja zwrotna z </a:t>
            </a:r>
            <a:r>
              <a:rPr kumimoji="0" lang="pl-PL" b="0" i="0" u="none" strike="noStrike" kern="1200" cap="none" spc="0" normalizeH="0" baseline="0" noProof="0" dirty="0" err="1">
                <a:ln>
                  <a:noFill/>
                </a:ln>
                <a:solidFill>
                  <a:srgbClr val="FFFFFF"/>
                </a:solidFill>
                <a:effectLst/>
                <a:uLnTx/>
                <a:uFillTx/>
                <a:latin typeface="+mj-lt"/>
                <a:ea typeface="+mn-ea"/>
                <a:cs typeface="+mn-cs"/>
              </a:rPr>
              <a:t>KSeF</a:t>
            </a:r>
            <a:endParaRPr kumimoji="0" lang="pl-PL"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711626" y="3723154"/>
            <a:ext cx="3342528" cy="2467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Data wystawienia faktury </a:t>
            </a:r>
            <a:br>
              <a:rPr kumimoji="0" lang="pl-PL" sz="1800" b="0" i="0" u="none" strike="noStrike" kern="1200" cap="none" spc="0" normalizeH="0" baseline="0" noProof="0" dirty="0">
                <a:ln>
                  <a:noFill/>
                </a:ln>
                <a:solidFill>
                  <a:srgbClr val="FFFFFF"/>
                </a:solidFill>
                <a:effectLst/>
                <a:uLnTx/>
                <a:uFillTx/>
                <a:latin typeface="+mj-lt"/>
                <a:ea typeface="+mn-ea"/>
                <a:cs typeface="+mn-cs"/>
              </a:rPr>
            </a:br>
            <a:r>
              <a:rPr kumimoji="0" lang="pl-PL" sz="1800" b="0" i="0" u="none" strike="noStrike" kern="1200" cap="none" spc="0" normalizeH="0" baseline="0" noProof="0" dirty="0">
                <a:ln>
                  <a:noFill/>
                </a:ln>
                <a:solidFill>
                  <a:srgbClr val="FFFFFF"/>
                </a:solidFill>
                <a:effectLst/>
                <a:uLnTx/>
                <a:uFillTx/>
                <a:latin typeface="+mj-lt"/>
                <a:ea typeface="+mn-ea"/>
                <a:cs typeface="+mn-cs"/>
              </a:rPr>
              <a:t>i numer identyfikacyjny </a:t>
            </a:r>
            <a:br>
              <a:rPr kumimoji="0" lang="pl-PL" sz="1800" b="0" i="0" u="none" strike="noStrike" kern="1200" cap="none" spc="0" normalizeH="0" baseline="0" noProof="0" dirty="0">
                <a:ln>
                  <a:noFill/>
                </a:ln>
                <a:solidFill>
                  <a:srgbClr val="FFFFFF"/>
                </a:solidFill>
                <a:effectLst/>
                <a:uLnTx/>
                <a:uFillTx/>
                <a:latin typeface="+mj-lt"/>
                <a:ea typeface="+mn-ea"/>
                <a:cs typeface="+mn-cs"/>
              </a:rPr>
            </a:br>
            <a:r>
              <a:rPr kumimoji="0" lang="pl-PL" sz="1800" b="0" i="0" u="none" strike="noStrike" kern="1200" cap="none" spc="0" normalizeH="0" baseline="0" noProof="0" dirty="0">
                <a:ln>
                  <a:noFill/>
                </a:ln>
                <a:solidFill>
                  <a:srgbClr val="FFFFFF"/>
                </a:solidFill>
                <a:effectLst/>
                <a:uLnTx/>
                <a:uFillTx/>
                <a:latin typeface="+mj-lt"/>
                <a:ea typeface="+mn-ea"/>
                <a:cs typeface="+mn-cs"/>
              </a:rPr>
              <a:t>w KSeF</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lub</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Odmowa wystawienia faktury i jej przyczyna</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4078014" y="177560"/>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OPCJA 2</a:t>
            </a:r>
          </a:p>
        </p:txBody>
      </p:sp>
    </p:spTree>
    <p:extLst>
      <p:ext uri="{BB962C8B-B14F-4D97-AF65-F5344CB8AC3E}">
        <p14:creationId xmlns:p14="http://schemas.microsoft.com/office/powerpoint/2010/main" val="2338417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pic>
        <p:nvPicPr>
          <p:cNvPr id="4" name="Obraz 3" descr="Obraz zawierający tekst&#10;&#10;Opis wygenerowany automatycznie">
            <a:extLst>
              <a:ext uri="{FF2B5EF4-FFF2-40B4-BE49-F238E27FC236}">
                <a16:creationId xmlns:a16="http://schemas.microsoft.com/office/drawing/2014/main" id="{DF411BD3-5B3C-EDBB-048B-CFC060FBD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59" y="136523"/>
            <a:ext cx="11698013" cy="6106621"/>
          </a:xfrm>
          <a:prstGeom prst="rect">
            <a:avLst/>
          </a:prstGeom>
        </p:spPr>
      </p:pic>
    </p:spTree>
    <p:extLst>
      <p:ext uri="{BB962C8B-B14F-4D97-AF65-F5344CB8AC3E}">
        <p14:creationId xmlns:p14="http://schemas.microsoft.com/office/powerpoint/2010/main" val="2243912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6" name="Rectangle 2">
            <a:extLst>
              <a:ext uri="{FF2B5EF4-FFF2-40B4-BE49-F238E27FC236}">
                <a16:creationId xmlns:a16="http://schemas.microsoft.com/office/drawing/2014/main" id="{3884757E-740D-F173-3CC0-FA47CE5DF027}"/>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7" name="Rectangle 3">
            <a:hlinkClick r:id="rId4" tooltip="Cyberbezpieczeństwo"/>
            <a:extLst>
              <a:ext uri="{FF2B5EF4-FFF2-40B4-BE49-F238E27FC236}">
                <a16:creationId xmlns:a16="http://schemas.microsoft.com/office/drawing/2014/main" id="{FF912C82-1B86-0B3D-2E39-6DCF375E96CD}"/>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8" name="Rectangle 4">
            <a:hlinkClick r:id="rId5" tooltip="Field Service Management"/>
            <a:extLst>
              <a:ext uri="{FF2B5EF4-FFF2-40B4-BE49-F238E27FC236}">
                <a16:creationId xmlns:a16="http://schemas.microsoft.com/office/drawing/2014/main" id="{EFD46C10-914C-C3AA-458D-BCEF775B3935}"/>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9" name="Rectangle 5">
            <a:hlinkClick r:id="rId6" tooltip="IoT Ecosystem"/>
            <a:extLst>
              <a:ext uri="{FF2B5EF4-FFF2-40B4-BE49-F238E27FC236}">
                <a16:creationId xmlns:a16="http://schemas.microsoft.com/office/drawing/2014/main" id="{980A428E-18A9-AAA2-EABF-69969D25DD9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0" name="Rectangle 6">
            <a:hlinkClick r:id="rId7" tooltip="IoT Connect"/>
            <a:extLst>
              <a:ext uri="{FF2B5EF4-FFF2-40B4-BE49-F238E27FC236}">
                <a16:creationId xmlns:a16="http://schemas.microsoft.com/office/drawing/2014/main" id="{525300C9-D857-AEC1-1FA7-F8B0429C640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1" name="Rectangle 7">
            <a:hlinkClick r:id="rId8" tooltip="Ochrona przed oszustwami"/>
            <a:extLst>
              <a:ext uri="{FF2B5EF4-FFF2-40B4-BE49-F238E27FC236}">
                <a16:creationId xmlns:a16="http://schemas.microsoft.com/office/drawing/2014/main" id="{59736BBE-22E9-6092-3677-3983C88DA8F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2" name="Rectangle 8">
            <a:hlinkClick r:id="rId9" tooltip="Operacje biznesowe dla telekomunikacji "/>
            <a:extLst>
              <a:ext uri="{FF2B5EF4-FFF2-40B4-BE49-F238E27FC236}">
                <a16:creationId xmlns:a16="http://schemas.microsoft.com/office/drawing/2014/main" id="{99068F03-4C11-0D82-F25E-CF5A868F2F5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3" name="Rectangle 9">
            <a:hlinkClick r:id="rId10" tooltip="Systemy ERP"/>
            <a:extLst>
              <a:ext uri="{FF2B5EF4-FFF2-40B4-BE49-F238E27FC236}">
                <a16:creationId xmlns:a16="http://schemas.microsoft.com/office/drawing/2014/main" id="{AE484028-B007-51CC-F757-DFFC637FB345}"/>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 name="Rectangle 10">
            <a:hlinkClick r:id="rId10" tooltip="Systemy ERP dla firm"/>
            <a:extLst>
              <a:ext uri="{FF2B5EF4-FFF2-40B4-BE49-F238E27FC236}">
                <a16:creationId xmlns:a16="http://schemas.microsoft.com/office/drawing/2014/main" id="{2A49146C-A3CB-8DEE-58AC-DC813DB74B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5" name="Rectangle 11">
            <a:hlinkClick r:id="rId11" tooltip="Szkolenia"/>
            <a:extLst>
              <a:ext uri="{FF2B5EF4-FFF2-40B4-BE49-F238E27FC236}">
                <a16:creationId xmlns:a16="http://schemas.microsoft.com/office/drawing/2014/main" id="{27EEA87B-3242-23A2-912B-A04AD0D84EA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6" name="Rectangle 12">
            <a:hlinkClick r:id="rId12" tooltip="Szkolenia informatyczne "/>
            <a:extLst>
              <a:ext uri="{FF2B5EF4-FFF2-40B4-BE49-F238E27FC236}">
                <a16:creationId xmlns:a16="http://schemas.microsoft.com/office/drawing/2014/main" id="{8D7E0B52-31F3-86B5-A646-27844DDFD14D}"/>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7" name="Rectangle 13">
            <a:hlinkClick r:id="rId13" tooltip="Szkolenia biznesowe"/>
            <a:extLst>
              <a:ext uri="{FF2B5EF4-FFF2-40B4-BE49-F238E27FC236}">
                <a16:creationId xmlns:a16="http://schemas.microsoft.com/office/drawing/2014/main" id="{D13CF04B-F2E4-C4B7-D88E-F08C80EA73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8" name="Rectangle 14">
            <a:extLst>
              <a:ext uri="{FF2B5EF4-FFF2-40B4-BE49-F238E27FC236}">
                <a16:creationId xmlns:a16="http://schemas.microsoft.com/office/drawing/2014/main" id="{D2268A07-F52A-AF07-2A64-010151AC4AA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9" name="Rectangle 15">
            <a:extLst>
              <a:ext uri="{FF2B5EF4-FFF2-40B4-BE49-F238E27FC236}">
                <a16:creationId xmlns:a16="http://schemas.microsoft.com/office/drawing/2014/main" id="{6751F104-9471-A3E8-6735-BBF076FD3433}"/>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0" name="Rectangle 16">
            <a:hlinkClick r:id="rId14" tooltip="Technologie wspomagające 5G "/>
            <a:extLst>
              <a:ext uri="{FF2B5EF4-FFF2-40B4-BE49-F238E27FC236}">
                <a16:creationId xmlns:a16="http://schemas.microsoft.com/office/drawing/2014/main" id="{84B73FE9-8D71-4FF8-4715-1E07D049AF3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1" name="Rectangle 17">
            <a:hlinkClick r:id="rId15" tooltip="Usługi i Technologie ICT"/>
            <a:extLst>
              <a:ext uri="{FF2B5EF4-FFF2-40B4-BE49-F238E27FC236}">
                <a16:creationId xmlns:a16="http://schemas.microsoft.com/office/drawing/2014/main" id="{615723E1-FE82-0C8A-5DB7-09BE67959CD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2" name="Rectangle 18">
            <a:hlinkClick r:id="rId16" tooltip="Wsparcie Sprzedaży"/>
            <a:extLst>
              <a:ext uri="{FF2B5EF4-FFF2-40B4-BE49-F238E27FC236}">
                <a16:creationId xmlns:a16="http://schemas.microsoft.com/office/drawing/2014/main" id="{7A15185B-452B-270D-E3A1-083A91129C6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3" name="Rectangle 19">
            <a:hlinkClick r:id="rId17" tooltip="Wymiana danych i zarządzanie dokumentami"/>
            <a:extLst>
              <a:ext uri="{FF2B5EF4-FFF2-40B4-BE49-F238E27FC236}">
                <a16:creationId xmlns:a16="http://schemas.microsoft.com/office/drawing/2014/main" id="{F0F0F8E3-6F6F-7C91-E54A-7DD076D92CB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5" name="Rectangle 21">
            <a:hlinkClick r:id="rId18" tooltip="Branże"/>
            <a:extLst>
              <a:ext uri="{FF2B5EF4-FFF2-40B4-BE49-F238E27FC236}">
                <a16:creationId xmlns:a16="http://schemas.microsoft.com/office/drawing/2014/main" id="{45B0195E-F3D4-6589-D993-649BC716F0CF}"/>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6" name="Rectangle 22">
            <a:hlinkClick r:id="rId19" tooltip="Administracja Publiczna"/>
            <a:extLst>
              <a:ext uri="{FF2B5EF4-FFF2-40B4-BE49-F238E27FC236}">
                <a16:creationId xmlns:a16="http://schemas.microsoft.com/office/drawing/2014/main" id="{FEB7E954-6E84-79C3-F9E8-0BF39B9083C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7" name="Rectangle 23">
            <a:hlinkClick r:id="rId20" tooltip="Finanse, bankowość i ubezpieczenia"/>
            <a:extLst>
              <a:ext uri="{FF2B5EF4-FFF2-40B4-BE49-F238E27FC236}">
                <a16:creationId xmlns:a16="http://schemas.microsoft.com/office/drawing/2014/main" id="{4D01E58A-F89D-66B1-E9C9-3C9450F1E8C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8" name="Rectangle 24">
            <a:hlinkClick r:id="rId21" tooltip="Telekomunikacja"/>
            <a:extLst>
              <a:ext uri="{FF2B5EF4-FFF2-40B4-BE49-F238E27FC236}">
                <a16:creationId xmlns:a16="http://schemas.microsoft.com/office/drawing/2014/main" id="{04C6B57F-A3A9-B3DD-4FA4-59AE627ADBD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9" name="Rectangle 25">
            <a:hlinkClick r:id="rId22" tooltip="Providing Enterprise Services Globally"/>
            <a:extLst>
              <a:ext uri="{FF2B5EF4-FFF2-40B4-BE49-F238E27FC236}">
                <a16:creationId xmlns:a16="http://schemas.microsoft.com/office/drawing/2014/main" id="{9C696DA4-4BC0-7C48-239C-DE02431F964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0" name="Rectangle 26">
            <a:hlinkClick r:id="rId23" tooltip="Digitizing Enterprise Customers"/>
            <a:extLst>
              <a:ext uri="{FF2B5EF4-FFF2-40B4-BE49-F238E27FC236}">
                <a16:creationId xmlns:a16="http://schemas.microsoft.com/office/drawing/2014/main" id="{9E98ED99-F330-2648-8F1F-913AB7A7C50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1" name="Rectangle 27">
            <a:hlinkClick r:id="rId24" tooltip="Enhancing Digital Customer Journeys"/>
            <a:extLst>
              <a:ext uri="{FF2B5EF4-FFF2-40B4-BE49-F238E27FC236}">
                <a16:creationId xmlns:a16="http://schemas.microsoft.com/office/drawing/2014/main" id="{6E3341EF-3D45-7886-EF26-98569AC1212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2" name="Rectangle 28">
            <a:hlinkClick r:id="rId25" tooltip="5G Network Operations"/>
            <a:extLst>
              <a:ext uri="{FF2B5EF4-FFF2-40B4-BE49-F238E27FC236}">
                <a16:creationId xmlns:a16="http://schemas.microsoft.com/office/drawing/2014/main" id="{83143371-37E9-FEA5-EA20-2EA97EC248A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3" name="Rectangle 29">
            <a:hlinkClick r:id="rId26" tooltip="Resource Management"/>
            <a:extLst>
              <a:ext uri="{FF2B5EF4-FFF2-40B4-BE49-F238E27FC236}">
                <a16:creationId xmlns:a16="http://schemas.microsoft.com/office/drawing/2014/main" id="{F7CA5D4E-CDF8-697C-9DB6-284055E8048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4" name="Rectangle 30">
            <a:hlinkClick r:id="rId27" tooltip="Intelligent Assurance &amp; Analytics"/>
            <a:extLst>
              <a:ext uri="{FF2B5EF4-FFF2-40B4-BE49-F238E27FC236}">
                <a16:creationId xmlns:a16="http://schemas.microsoft.com/office/drawing/2014/main" id="{648B7F0B-8E60-7070-C86D-B55FA4CAADE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5" name="Rectangle 31">
            <a:hlinkClick r:id="rId28" tooltip="Service Design &amp; Fulfillment"/>
            <a:extLst>
              <a:ext uri="{FF2B5EF4-FFF2-40B4-BE49-F238E27FC236}">
                <a16:creationId xmlns:a16="http://schemas.microsoft.com/office/drawing/2014/main" id="{8C52CEDA-89E4-7A22-86FF-0992197166D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6" name="Rectangle 32">
            <a:hlinkClick r:id="rId7" tooltip="IoT Connect"/>
            <a:extLst>
              <a:ext uri="{FF2B5EF4-FFF2-40B4-BE49-F238E27FC236}">
                <a16:creationId xmlns:a16="http://schemas.microsoft.com/office/drawing/2014/main" id="{27685904-A492-A981-3004-BB259F25923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pic>
        <p:nvPicPr>
          <p:cNvPr id="1065" name="Picture 41">
            <a:extLst>
              <a:ext uri="{FF2B5EF4-FFF2-40B4-BE49-F238E27FC236}">
                <a16:creationId xmlns:a16="http://schemas.microsoft.com/office/drawing/2014/main" id="{38B5A71F-2B92-CFF2-64E3-644806AE410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725" y="-335962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E4920FC-9468-34E8-E8C0-3824EEFF506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725" y="-28201938"/>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Krajowy System e-Faktur (KSeF) - terminy">
            <a:extLst>
              <a:ext uri="{FF2B5EF4-FFF2-40B4-BE49-F238E27FC236}">
                <a16:creationId xmlns:a16="http://schemas.microsoft.com/office/drawing/2014/main" id="{42EB6746-7A5E-206F-CC9F-22955D52A61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5725" y="-23675975"/>
            <a:ext cx="10477500" cy="90392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20246A89-BC6A-CA07-768B-66C316DC40F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725" y="-13998575"/>
            <a:ext cx="1083945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a:extLst>
              <a:ext uri="{FF2B5EF4-FFF2-40B4-BE49-F238E27FC236}">
                <a16:creationId xmlns:a16="http://schemas.microsoft.com/office/drawing/2014/main" id="{227E8145-0D71-EFA9-B116-2D08970581F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9700" y="110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03A37762-8097-DC9B-CAD3-DFDE952B390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9700" y="22939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zym jest faktura ustrukturyzowana">
            <a:extLst>
              <a:ext uri="{FF2B5EF4-FFF2-40B4-BE49-F238E27FC236}">
                <a16:creationId xmlns:a16="http://schemas.microsoft.com/office/drawing/2014/main" id="{B7F3440C-8821-E777-F2F3-4E46D48C32A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725" y="1290002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Jak ma działać KSeF?">
            <a:extLst>
              <a:ext uri="{FF2B5EF4-FFF2-40B4-BE49-F238E27FC236}">
                <a16:creationId xmlns:a16="http://schemas.microsoft.com/office/drawing/2014/main" id="{BD1C9D66-B3A7-35E9-6672-C3B1B0DB0DA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725" y="17335500"/>
            <a:ext cx="3381375"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Globalne doświadczenie w zakresie e-fakturowania">
            <a:extLst>
              <a:ext uri="{FF2B5EF4-FFF2-40B4-BE49-F238E27FC236}">
                <a16:creationId xmlns:a16="http://schemas.microsoft.com/office/drawing/2014/main" id="{9DC995AE-5CF4-4807-4EE4-0EBBF2E02F1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5725" y="2062797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ETRO Digital">
            <a:hlinkClick r:id="rId38"/>
            <a:extLst>
              <a:ext uri="{FF2B5EF4-FFF2-40B4-BE49-F238E27FC236}">
                <a16:creationId xmlns:a16="http://schemas.microsoft.com/office/drawing/2014/main" id="{F5CA7C47-C999-B9F5-BE21-F1BD776D929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9700" y="2777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arrefour Polska">
            <a:hlinkClick r:id="rId40"/>
            <a:extLst>
              <a:ext uri="{FF2B5EF4-FFF2-40B4-BE49-F238E27FC236}">
                <a16:creationId xmlns:a16="http://schemas.microsoft.com/office/drawing/2014/main" id="{79596E39-0025-D198-5470-6F37DDA778A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39700" y="28324175"/>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Unilever">
            <a:hlinkClick r:id="rId42"/>
            <a:extLst>
              <a:ext uri="{FF2B5EF4-FFF2-40B4-BE49-F238E27FC236}">
                <a16:creationId xmlns:a16="http://schemas.microsoft.com/office/drawing/2014/main" id="{DEC58D8E-1EFA-FE30-9187-5B722788759E}"/>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39700" y="28871863"/>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Grupa BIC">
            <a:hlinkClick r:id="rId44"/>
            <a:extLst>
              <a:ext uri="{FF2B5EF4-FFF2-40B4-BE49-F238E27FC236}">
                <a16:creationId xmlns:a16="http://schemas.microsoft.com/office/drawing/2014/main" id="{1230FE17-EB5A-7DE1-2A54-08EBCC571C29}"/>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39700" y="294211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Technicolor">
            <a:hlinkClick r:id="rId46"/>
            <a:extLst>
              <a:ext uri="{FF2B5EF4-FFF2-40B4-BE49-F238E27FC236}">
                <a16:creationId xmlns:a16="http://schemas.microsoft.com/office/drawing/2014/main" id="{686FF7C7-7425-03E6-E5E9-56BDDB6CFBB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39700" y="29968825"/>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58" descr="Comarch">
            <a:hlinkClick r:id="rId48"/>
            <a:extLst>
              <a:ext uri="{FF2B5EF4-FFF2-40B4-BE49-F238E27FC236}">
                <a16:creationId xmlns:a16="http://schemas.microsoft.com/office/drawing/2014/main" id="{A7734D13-CCD6-315B-23E4-A372FDA26932}"/>
              </a:ext>
            </a:extLst>
          </p:cNvPr>
          <p:cNvSpPr>
            <a:spLocks noChangeAspect="1" noChangeArrowheads="1"/>
          </p:cNvSpPr>
          <p:nvPr/>
        </p:nvSpPr>
        <p:spPr bwMode="auto">
          <a:xfrm>
            <a:off x="85725" y="3509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pic>
        <p:nvPicPr>
          <p:cNvPr id="3074" name="Picture 2">
            <a:extLst>
              <a:ext uri="{FF2B5EF4-FFF2-40B4-BE49-F238E27FC236}">
                <a16:creationId xmlns:a16="http://schemas.microsoft.com/office/drawing/2014/main" id="{48005C93-FE1F-3C74-2127-8856014DDAF5}"/>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39702" y="242881"/>
            <a:ext cx="11821069" cy="58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8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429208" y="597158"/>
            <a:ext cx="2702875" cy="1590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j-lt"/>
                <a:ea typeface="+mn-ea"/>
                <a:cs typeface="+mn-cs"/>
              </a:rPr>
              <a:t>Przygotowanie danych faktury </a:t>
            </a:r>
            <a:br>
              <a:rPr kumimoji="0" lang="pl-PL" sz="1600" b="0" i="0" u="none" strike="noStrike" kern="1200" cap="none" spc="0" normalizeH="0" baseline="0" noProof="0" dirty="0">
                <a:ln>
                  <a:noFill/>
                </a:ln>
                <a:solidFill>
                  <a:srgbClr val="FFFFFF"/>
                </a:solidFill>
                <a:effectLst/>
                <a:uLnTx/>
                <a:uFillTx/>
                <a:latin typeface="+mj-lt"/>
                <a:ea typeface="+mn-ea"/>
                <a:cs typeface="+mn-cs"/>
              </a:rPr>
            </a:br>
            <a:r>
              <a:rPr kumimoji="0" lang="pl-PL" sz="1600" b="0" i="0" u="none" strike="noStrike" kern="1200" cap="none" spc="0" normalizeH="0" baseline="0" noProof="0" dirty="0">
                <a:ln>
                  <a:noFill/>
                </a:ln>
                <a:solidFill>
                  <a:srgbClr val="FFFFFF"/>
                </a:solidFill>
                <a:effectLst/>
                <a:uLnTx/>
                <a:uFillTx/>
                <a:latin typeface="+mj-lt"/>
                <a:ea typeface="+mn-ea"/>
                <a:cs typeface="+mn-cs"/>
              </a:rPr>
              <a:t>w systemie podatnika </a:t>
            </a:r>
            <a:br>
              <a:rPr kumimoji="0" lang="pl-PL" sz="1600" b="0" i="0" u="none" strike="noStrike" kern="1200" cap="none" spc="0" normalizeH="0" baseline="0" noProof="0" dirty="0">
                <a:ln>
                  <a:noFill/>
                </a:ln>
                <a:solidFill>
                  <a:srgbClr val="FFFFFF"/>
                </a:solidFill>
                <a:effectLst/>
                <a:uLnTx/>
                <a:uFillTx/>
                <a:latin typeface="+mj-lt"/>
                <a:ea typeface="+mn-ea"/>
                <a:cs typeface="+mn-cs"/>
              </a:rPr>
            </a:br>
            <a:r>
              <a:rPr kumimoji="0" lang="pl-PL" sz="1600" b="0" i="0" u="none" strike="noStrike" kern="1200" cap="none" spc="0" normalizeH="0" baseline="0" noProof="0" dirty="0">
                <a:ln>
                  <a:noFill/>
                </a:ln>
                <a:solidFill>
                  <a:srgbClr val="FFFFFF"/>
                </a:solidFill>
                <a:effectLst/>
                <a:uLnTx/>
                <a:uFillTx/>
                <a:latin typeface="+mj-lt"/>
                <a:ea typeface="+mn-ea"/>
                <a:cs typeface="+mn-cs"/>
              </a:rPr>
              <a:t>i wysłanie do KSeF bezpośrednio z programu podatnika</a:t>
            </a:r>
          </a:p>
        </p:txBody>
      </p:sp>
      <p:sp>
        <p:nvSpPr>
          <p:cNvPr id="5" name="Strzałka: w prawo 4">
            <a:extLst>
              <a:ext uri="{FF2B5EF4-FFF2-40B4-BE49-F238E27FC236}">
                <a16:creationId xmlns:a16="http://schemas.microsoft.com/office/drawing/2014/main" id="{123A5123-F480-44FD-8EC5-F9D275707BEF}"/>
              </a:ext>
            </a:extLst>
          </p:cNvPr>
          <p:cNvSpPr/>
          <p:nvPr/>
        </p:nvSpPr>
        <p:spPr>
          <a:xfrm>
            <a:off x="1818960" y="2350316"/>
            <a:ext cx="2528924" cy="15902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Przesłanie danych do </a:t>
            </a:r>
            <a:r>
              <a:rPr kumimoji="0" lang="pl-PL" sz="1800" b="0" i="0" u="none" strike="noStrike" kern="1200" cap="none" spc="0" normalizeH="0" baseline="0" noProof="0" dirty="0" err="1">
                <a:ln>
                  <a:noFill/>
                </a:ln>
                <a:solidFill>
                  <a:srgbClr val="FFFFFF"/>
                </a:solidFill>
                <a:effectLst/>
                <a:uLnTx/>
                <a:uFillTx/>
                <a:latin typeface="+mj-lt"/>
                <a:ea typeface="+mn-ea"/>
                <a:cs typeface="+mn-cs"/>
              </a:rPr>
              <a:t>KSeF</a:t>
            </a:r>
            <a:endParaRPr kumimoji="0" lang="pl-PL"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751345" y="2217719"/>
            <a:ext cx="2528925" cy="1963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pl-PL" sz="1800" dirty="0">
                <a:latin typeface="+mj-lt"/>
              </a:rPr>
              <a:t>- Weryfikacja zgodności z FA_VAT</a:t>
            </a:r>
          </a:p>
          <a:p>
            <a:pPr marL="0" indent="0" algn="ctr">
              <a:buNone/>
            </a:pPr>
            <a:r>
              <a:rPr lang="pl-PL" sz="1800" dirty="0">
                <a:latin typeface="+mj-lt"/>
              </a:rPr>
              <a:t>- Weryfikacja uprawnienia do podpisania faktury</a:t>
            </a:r>
          </a:p>
        </p:txBody>
      </p:sp>
      <p:sp>
        <p:nvSpPr>
          <p:cNvPr id="7" name="Strzałka: w prawo 6">
            <a:extLst>
              <a:ext uri="{FF2B5EF4-FFF2-40B4-BE49-F238E27FC236}">
                <a16:creationId xmlns:a16="http://schemas.microsoft.com/office/drawing/2014/main" id="{9A8145A3-5845-44E5-BB75-E9A5A7B89B7B}"/>
              </a:ext>
            </a:extLst>
          </p:cNvPr>
          <p:cNvSpPr/>
          <p:nvPr/>
        </p:nvSpPr>
        <p:spPr>
          <a:xfrm>
            <a:off x="5928105" y="4451202"/>
            <a:ext cx="2444314" cy="15902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Informacja zwrotna z </a:t>
            </a:r>
            <a:r>
              <a:rPr kumimoji="0" lang="pl-PL" b="0" i="0" u="none" strike="noStrike" kern="1200" cap="none" spc="0" normalizeH="0" baseline="0" noProof="0" dirty="0" err="1">
                <a:ln>
                  <a:noFill/>
                </a:ln>
                <a:solidFill>
                  <a:srgbClr val="FFFFFF"/>
                </a:solidFill>
                <a:effectLst/>
                <a:uLnTx/>
                <a:uFillTx/>
                <a:latin typeface="+mj-lt"/>
                <a:ea typeface="+mn-ea"/>
                <a:cs typeface="+mn-cs"/>
              </a:rPr>
              <a:t>KSeF</a:t>
            </a:r>
            <a:endParaRPr kumimoji="0" lang="pl-PL"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854957" y="3753718"/>
            <a:ext cx="3060236" cy="243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Data wystawienia faktury </a:t>
            </a:r>
            <a:br>
              <a:rPr kumimoji="0" lang="pl-PL" sz="1800" b="0" i="0" u="none" strike="noStrike" kern="1200" cap="none" spc="0" normalizeH="0" baseline="0" noProof="0" dirty="0">
                <a:ln>
                  <a:noFill/>
                </a:ln>
                <a:solidFill>
                  <a:srgbClr val="FFFFFF"/>
                </a:solidFill>
                <a:effectLst/>
                <a:uLnTx/>
                <a:uFillTx/>
                <a:latin typeface="+mj-lt"/>
                <a:ea typeface="+mn-ea"/>
                <a:cs typeface="+mn-cs"/>
              </a:rPr>
            </a:br>
            <a:r>
              <a:rPr kumimoji="0" lang="pl-PL" sz="1800" b="0" i="0" u="none" strike="noStrike" kern="1200" cap="none" spc="0" normalizeH="0" baseline="0" noProof="0" dirty="0">
                <a:ln>
                  <a:noFill/>
                </a:ln>
                <a:solidFill>
                  <a:srgbClr val="FFFFFF"/>
                </a:solidFill>
                <a:effectLst/>
                <a:uLnTx/>
                <a:uFillTx/>
                <a:latin typeface="+mj-lt"/>
                <a:ea typeface="+mn-ea"/>
                <a:cs typeface="+mn-cs"/>
              </a:rPr>
              <a:t>i numer identyfikacyjny </a:t>
            </a:r>
            <a:br>
              <a:rPr kumimoji="0" lang="pl-PL" sz="1800" b="0" i="0" u="none" strike="noStrike" kern="1200" cap="none" spc="0" normalizeH="0" baseline="0" noProof="0" dirty="0">
                <a:ln>
                  <a:noFill/>
                </a:ln>
                <a:solidFill>
                  <a:srgbClr val="FFFFFF"/>
                </a:solidFill>
                <a:effectLst/>
                <a:uLnTx/>
                <a:uFillTx/>
                <a:latin typeface="+mj-lt"/>
                <a:ea typeface="+mn-ea"/>
                <a:cs typeface="+mn-cs"/>
              </a:rPr>
            </a:br>
            <a:r>
              <a:rPr kumimoji="0" lang="pl-PL" sz="1800" b="0" i="0" u="none" strike="noStrike" kern="1200" cap="none" spc="0" normalizeH="0" baseline="0" noProof="0" dirty="0">
                <a:ln>
                  <a:noFill/>
                </a:ln>
                <a:solidFill>
                  <a:srgbClr val="FFFFFF"/>
                </a:solidFill>
                <a:effectLst/>
                <a:uLnTx/>
                <a:uFillTx/>
                <a:latin typeface="+mj-lt"/>
                <a:ea typeface="+mn-ea"/>
                <a:cs typeface="+mn-cs"/>
              </a:rPr>
              <a:t>w KSeF</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lub</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 Odmowa wystawienia faktury i jej przyczyna</a:t>
            </a:r>
          </a:p>
        </p:txBody>
      </p:sp>
      <p:sp>
        <p:nvSpPr>
          <p:cNvPr id="2" name="Symbol zastępczy numeru slajdu 1">
            <a:extLst>
              <a:ext uri="{FF2B5EF4-FFF2-40B4-BE49-F238E27FC236}">
                <a16:creationId xmlns:a16="http://schemas.microsoft.com/office/drawing/2014/main" id="{723FC09E-1F71-4723-8ED6-58B25E45A93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pl-PL"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4078014" y="177560"/>
            <a:ext cx="3499945"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OPCJA 3</a:t>
            </a:r>
          </a:p>
        </p:txBody>
      </p:sp>
    </p:spTree>
    <p:extLst>
      <p:ext uri="{BB962C8B-B14F-4D97-AF65-F5344CB8AC3E}">
        <p14:creationId xmlns:p14="http://schemas.microsoft.com/office/powerpoint/2010/main" val="3117659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251927" y="653143"/>
            <a:ext cx="2880156" cy="153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200" b="0" i="0" u="none" strike="noStrike" kern="1200" cap="none" spc="0" normalizeH="0" baseline="0" noProof="0" dirty="0">
                <a:ln>
                  <a:noFill/>
                </a:ln>
                <a:solidFill>
                  <a:srgbClr val="FFFFFF"/>
                </a:solidFill>
                <a:effectLst/>
                <a:uLnTx/>
                <a:uFillTx/>
                <a:latin typeface="+mj-lt"/>
                <a:ea typeface="+mn-ea"/>
                <a:cs typeface="+mn-cs"/>
              </a:rPr>
              <a:t>Faktury wystawione przez podatnika w KSeF</a:t>
            </a:r>
          </a:p>
        </p:txBody>
      </p:sp>
      <p:sp>
        <p:nvSpPr>
          <p:cNvPr id="5" name="Strzałka: w prawo 4">
            <a:extLst>
              <a:ext uri="{FF2B5EF4-FFF2-40B4-BE49-F238E27FC236}">
                <a16:creationId xmlns:a16="http://schemas.microsoft.com/office/drawing/2014/main" id="{123A5123-F480-44FD-8EC5-F9D275707BEF}"/>
              </a:ext>
            </a:extLst>
          </p:cNvPr>
          <p:cNvSpPr/>
          <p:nvPr/>
        </p:nvSpPr>
        <p:spPr>
          <a:xfrm>
            <a:off x="1653088" y="2406300"/>
            <a:ext cx="2694796" cy="153423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j-lt"/>
                <a:ea typeface="+mn-ea"/>
                <a:cs typeface="+mn-cs"/>
              </a:rPr>
              <a:t>Żądanie do KSeF z Systemu Podatnika</a:t>
            </a: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585473" y="2286847"/>
            <a:ext cx="2694797" cy="1894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endParaRPr lang="pl-PL" sz="2200" dirty="0">
              <a:latin typeface="+mj-lt"/>
            </a:endParaRPr>
          </a:p>
          <a:p>
            <a:pPr marL="0" indent="0" algn="ctr">
              <a:buNone/>
            </a:pPr>
            <a:r>
              <a:rPr lang="pl-PL" sz="2200" dirty="0">
                <a:latin typeface="+mj-lt"/>
              </a:rPr>
              <a:t>Weryfikacja uprawnienia do dostępu do faktury</a:t>
            </a:r>
          </a:p>
          <a:p>
            <a:pPr marL="0" indent="0" algn="ctr">
              <a:buNone/>
            </a:pPr>
            <a:endParaRPr lang="pl-PL" sz="2200" dirty="0">
              <a:latin typeface="+mj-lt"/>
            </a:endParaRPr>
          </a:p>
        </p:txBody>
      </p:sp>
      <p:sp>
        <p:nvSpPr>
          <p:cNvPr id="7" name="Strzałka: w prawo 6">
            <a:extLst>
              <a:ext uri="{FF2B5EF4-FFF2-40B4-BE49-F238E27FC236}">
                <a16:creationId xmlns:a16="http://schemas.microsoft.com/office/drawing/2014/main" id="{9A8145A3-5845-44E5-BB75-E9A5A7B89B7B}"/>
              </a:ext>
            </a:extLst>
          </p:cNvPr>
          <p:cNvSpPr/>
          <p:nvPr/>
        </p:nvSpPr>
        <p:spPr>
          <a:xfrm>
            <a:off x="5767781" y="4507186"/>
            <a:ext cx="2604637" cy="153423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j-lt"/>
                <a:ea typeface="+mn-ea"/>
                <a:cs typeface="+mn-cs"/>
              </a:rPr>
              <a:t>Dane faktur sprzedażowych z KSeF</a:t>
            </a: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645122" y="3839511"/>
            <a:ext cx="3204756" cy="2351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FFFFFF"/>
                </a:solidFill>
                <a:effectLst/>
                <a:uLnTx/>
                <a:uFillTx/>
                <a:latin typeface="+mj-lt"/>
                <a:ea typeface="+mn-ea"/>
                <a:cs typeface="+mn-cs"/>
              </a:rPr>
              <a:t>Dane faktur sprzedażowych z Systemu KSeF importowane do Systemu Podatnika</a:t>
            </a: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2782203" y="177560"/>
            <a:ext cx="6627594"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ontserrat"/>
                <a:ea typeface="Verdana" panose="020B0604030504040204" pitchFamily="34" charset="0"/>
                <a:cs typeface="Verdana" panose="020B0604030504040204" pitchFamily="34" charset="0"/>
              </a:rPr>
              <a:t>Oprogramowanie zintegrowane z KSeF</a:t>
            </a:r>
          </a:p>
        </p:txBody>
      </p:sp>
      <p:sp>
        <p:nvSpPr>
          <p:cNvPr id="2" name="Symbol zastępczy numeru slajdu 1">
            <a:extLst>
              <a:ext uri="{FF2B5EF4-FFF2-40B4-BE49-F238E27FC236}">
                <a16:creationId xmlns:a16="http://schemas.microsoft.com/office/drawing/2014/main" id="{9B7BF1FF-2EF9-E4F9-B357-ECAD61808A17}"/>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161670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310A9E1-DA40-4151-9BE1-A8EBB7A51361}"/>
              </a:ext>
            </a:extLst>
          </p:cNvPr>
          <p:cNvSpPr/>
          <p:nvPr/>
        </p:nvSpPr>
        <p:spPr>
          <a:xfrm>
            <a:off x="401216" y="816582"/>
            <a:ext cx="2730867" cy="2231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j-lt"/>
                <a:ea typeface="+mn-ea"/>
                <a:cs typeface="+mn-cs"/>
              </a:rPr>
              <a:t>Otrzymanie faktury wystawionej przez kontrahenta ( dostawcę/usługodawcę) w KSeF – faktura zakupowa dostępna w KSeF</a:t>
            </a:r>
          </a:p>
        </p:txBody>
      </p:sp>
      <p:sp>
        <p:nvSpPr>
          <p:cNvPr id="5" name="Strzałka: w prawo 4">
            <a:extLst>
              <a:ext uri="{FF2B5EF4-FFF2-40B4-BE49-F238E27FC236}">
                <a16:creationId xmlns:a16="http://schemas.microsoft.com/office/drawing/2014/main" id="{123A5123-F480-44FD-8EC5-F9D275707BEF}"/>
              </a:ext>
            </a:extLst>
          </p:cNvPr>
          <p:cNvSpPr/>
          <p:nvPr/>
        </p:nvSpPr>
        <p:spPr>
          <a:xfrm>
            <a:off x="1792768" y="3096805"/>
            <a:ext cx="2555115" cy="157179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j-lt"/>
                <a:ea typeface="+mn-ea"/>
                <a:cs typeface="+mn-cs"/>
              </a:rPr>
              <a:t>Żądanie do KSeF z Systemu Podatnika</a:t>
            </a:r>
          </a:p>
        </p:txBody>
      </p:sp>
      <p:sp>
        <p:nvSpPr>
          <p:cNvPr id="6" name="Symbol zastępczy zawartości 5">
            <a:extLst>
              <a:ext uri="{FF2B5EF4-FFF2-40B4-BE49-F238E27FC236}">
                <a16:creationId xmlns:a16="http://schemas.microsoft.com/office/drawing/2014/main" id="{64B6C6D3-8408-4A97-BE39-E538B2F0C3ED}"/>
              </a:ext>
            </a:extLst>
          </p:cNvPr>
          <p:cNvSpPr>
            <a:spLocks noGrp="1"/>
          </p:cNvSpPr>
          <p:nvPr>
            <p:ph idx="1"/>
          </p:nvPr>
        </p:nvSpPr>
        <p:spPr>
          <a:xfrm>
            <a:off x="4725154" y="2240468"/>
            <a:ext cx="2555116" cy="194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endParaRPr lang="pl-PL" sz="2200" dirty="0">
              <a:latin typeface="+mj-lt"/>
            </a:endParaRPr>
          </a:p>
          <a:p>
            <a:pPr marL="0" indent="0" algn="ctr">
              <a:buNone/>
            </a:pPr>
            <a:r>
              <a:rPr lang="pl-PL" sz="2200" dirty="0">
                <a:latin typeface="+mj-lt"/>
              </a:rPr>
              <a:t>Weryfikacja uprawnienia do dostępu do faktury</a:t>
            </a:r>
          </a:p>
          <a:p>
            <a:pPr marL="0" indent="0" algn="ctr">
              <a:buNone/>
            </a:pPr>
            <a:endParaRPr lang="pl-PL" sz="2200" dirty="0">
              <a:latin typeface="+mj-lt"/>
            </a:endParaRPr>
          </a:p>
        </p:txBody>
      </p:sp>
      <p:sp>
        <p:nvSpPr>
          <p:cNvPr id="7" name="Strzałka: w prawo 6">
            <a:extLst>
              <a:ext uri="{FF2B5EF4-FFF2-40B4-BE49-F238E27FC236}">
                <a16:creationId xmlns:a16="http://schemas.microsoft.com/office/drawing/2014/main" id="{9A8145A3-5845-44E5-BB75-E9A5A7B89B7B}"/>
              </a:ext>
            </a:extLst>
          </p:cNvPr>
          <p:cNvSpPr/>
          <p:nvPr/>
        </p:nvSpPr>
        <p:spPr>
          <a:xfrm>
            <a:off x="5902789" y="4469627"/>
            <a:ext cx="2469629" cy="157179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j-lt"/>
                <a:ea typeface="+mn-ea"/>
                <a:cs typeface="+mn-cs"/>
              </a:rPr>
              <a:t>Dane faktur zakupowych z KSeF</a:t>
            </a:r>
          </a:p>
        </p:txBody>
      </p:sp>
      <p:sp>
        <p:nvSpPr>
          <p:cNvPr id="8" name="Symbol zastępczy zawartości 5">
            <a:extLst>
              <a:ext uri="{FF2B5EF4-FFF2-40B4-BE49-F238E27FC236}">
                <a16:creationId xmlns:a16="http://schemas.microsoft.com/office/drawing/2014/main" id="{FBAC63FB-E502-4457-86EF-5A5D9C316D31}"/>
              </a:ext>
            </a:extLst>
          </p:cNvPr>
          <p:cNvSpPr txBox="1">
            <a:spLocks/>
          </p:cNvSpPr>
          <p:nvPr/>
        </p:nvSpPr>
        <p:spPr bwMode="auto">
          <a:xfrm>
            <a:off x="8821824" y="3781952"/>
            <a:ext cx="3056045" cy="240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FFFFF"/>
                </a:solidFill>
                <a:effectLst/>
                <a:uLnTx/>
                <a:uFillTx/>
                <a:latin typeface="+mj-lt"/>
                <a:ea typeface="+mn-ea"/>
                <a:cs typeface="+mn-cs"/>
              </a:rPr>
              <a:t>Dane faktur zakupowych  z Systemu KSeF importowane do Systemu Podatnika – datą otrzymania faktury jest data nadania numeru systemowego KSeF</a:t>
            </a:r>
          </a:p>
        </p:txBody>
      </p:sp>
      <p:sp>
        <p:nvSpPr>
          <p:cNvPr id="3" name="Symbol zastępczy zawartości 2">
            <a:extLst>
              <a:ext uri="{FF2B5EF4-FFF2-40B4-BE49-F238E27FC236}">
                <a16:creationId xmlns:a16="http://schemas.microsoft.com/office/drawing/2014/main" id="{E8BAC8B2-A3EB-149D-6157-AED6D6EA2313}"/>
              </a:ext>
            </a:extLst>
          </p:cNvPr>
          <p:cNvSpPr txBox="1">
            <a:spLocks/>
          </p:cNvSpPr>
          <p:nvPr/>
        </p:nvSpPr>
        <p:spPr bwMode="auto">
          <a:xfrm>
            <a:off x="2648607" y="177560"/>
            <a:ext cx="6894786"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163593"/>
                </a:solidFill>
                <a:effectLst/>
                <a:uLnTx/>
                <a:uFillTx/>
                <a:latin typeface="+mj-lt"/>
                <a:ea typeface="Verdana" panose="020B0604030504040204" pitchFamily="34" charset="0"/>
                <a:cs typeface="Verdana" panose="020B0604030504040204" pitchFamily="34" charset="0"/>
              </a:rPr>
              <a:t>Oprogramowanie zintegrowane z KSeF</a:t>
            </a:r>
          </a:p>
        </p:txBody>
      </p:sp>
      <p:sp>
        <p:nvSpPr>
          <p:cNvPr id="2" name="Symbol zastępczy numeru slajdu 1">
            <a:extLst>
              <a:ext uri="{FF2B5EF4-FFF2-40B4-BE49-F238E27FC236}">
                <a16:creationId xmlns:a16="http://schemas.microsoft.com/office/drawing/2014/main" id="{B35F242D-5FBF-734F-3A83-BDE84C3EA7AF}"/>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338591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6" name="Rectangle 2">
            <a:extLst>
              <a:ext uri="{FF2B5EF4-FFF2-40B4-BE49-F238E27FC236}">
                <a16:creationId xmlns:a16="http://schemas.microsoft.com/office/drawing/2014/main" id="{3884757E-740D-F173-3CC0-FA47CE5DF027}"/>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7" name="Rectangle 3">
            <a:hlinkClick r:id="rId4" tooltip="Cyberbezpieczeństwo"/>
            <a:extLst>
              <a:ext uri="{FF2B5EF4-FFF2-40B4-BE49-F238E27FC236}">
                <a16:creationId xmlns:a16="http://schemas.microsoft.com/office/drawing/2014/main" id="{FF912C82-1B86-0B3D-2E39-6DCF375E96CD}"/>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8" name="Rectangle 4">
            <a:hlinkClick r:id="rId5" tooltip="Field Service Management"/>
            <a:extLst>
              <a:ext uri="{FF2B5EF4-FFF2-40B4-BE49-F238E27FC236}">
                <a16:creationId xmlns:a16="http://schemas.microsoft.com/office/drawing/2014/main" id="{EFD46C10-914C-C3AA-458D-BCEF775B3935}"/>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9" name="Rectangle 5">
            <a:hlinkClick r:id="rId6" tooltip="IoT Ecosystem"/>
            <a:extLst>
              <a:ext uri="{FF2B5EF4-FFF2-40B4-BE49-F238E27FC236}">
                <a16:creationId xmlns:a16="http://schemas.microsoft.com/office/drawing/2014/main" id="{980A428E-18A9-AAA2-EABF-69969D25DD9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0" name="Rectangle 6">
            <a:hlinkClick r:id="rId7" tooltip="IoT Connect"/>
            <a:extLst>
              <a:ext uri="{FF2B5EF4-FFF2-40B4-BE49-F238E27FC236}">
                <a16:creationId xmlns:a16="http://schemas.microsoft.com/office/drawing/2014/main" id="{525300C9-D857-AEC1-1FA7-F8B0429C640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1" name="Rectangle 7">
            <a:hlinkClick r:id="rId8" tooltip="Ochrona przed oszustwami"/>
            <a:extLst>
              <a:ext uri="{FF2B5EF4-FFF2-40B4-BE49-F238E27FC236}">
                <a16:creationId xmlns:a16="http://schemas.microsoft.com/office/drawing/2014/main" id="{59736BBE-22E9-6092-3677-3983C88DA8F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2" name="Rectangle 8">
            <a:hlinkClick r:id="rId9" tooltip="Operacje biznesowe dla telekomunikacji "/>
            <a:extLst>
              <a:ext uri="{FF2B5EF4-FFF2-40B4-BE49-F238E27FC236}">
                <a16:creationId xmlns:a16="http://schemas.microsoft.com/office/drawing/2014/main" id="{99068F03-4C11-0D82-F25E-CF5A868F2F5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3" name="Rectangle 9">
            <a:hlinkClick r:id="rId10" tooltip="Systemy ERP"/>
            <a:extLst>
              <a:ext uri="{FF2B5EF4-FFF2-40B4-BE49-F238E27FC236}">
                <a16:creationId xmlns:a16="http://schemas.microsoft.com/office/drawing/2014/main" id="{AE484028-B007-51CC-F757-DFFC637FB345}"/>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 name="Rectangle 10">
            <a:hlinkClick r:id="rId10" tooltip="Systemy ERP dla firm"/>
            <a:extLst>
              <a:ext uri="{FF2B5EF4-FFF2-40B4-BE49-F238E27FC236}">
                <a16:creationId xmlns:a16="http://schemas.microsoft.com/office/drawing/2014/main" id="{2A49146C-A3CB-8DEE-58AC-DC813DB74B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5" name="Rectangle 11">
            <a:hlinkClick r:id="rId11" tooltip="Szkolenia"/>
            <a:extLst>
              <a:ext uri="{FF2B5EF4-FFF2-40B4-BE49-F238E27FC236}">
                <a16:creationId xmlns:a16="http://schemas.microsoft.com/office/drawing/2014/main" id="{27EEA87B-3242-23A2-912B-A04AD0D84EA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6" name="Rectangle 12">
            <a:hlinkClick r:id="rId12" tooltip="Szkolenia informatyczne "/>
            <a:extLst>
              <a:ext uri="{FF2B5EF4-FFF2-40B4-BE49-F238E27FC236}">
                <a16:creationId xmlns:a16="http://schemas.microsoft.com/office/drawing/2014/main" id="{8D7E0B52-31F3-86B5-A646-27844DDFD14D}"/>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7" name="Rectangle 13">
            <a:hlinkClick r:id="rId13" tooltip="Szkolenia biznesowe"/>
            <a:extLst>
              <a:ext uri="{FF2B5EF4-FFF2-40B4-BE49-F238E27FC236}">
                <a16:creationId xmlns:a16="http://schemas.microsoft.com/office/drawing/2014/main" id="{D13CF04B-F2E4-C4B7-D88E-F08C80EA73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8" name="Rectangle 14">
            <a:extLst>
              <a:ext uri="{FF2B5EF4-FFF2-40B4-BE49-F238E27FC236}">
                <a16:creationId xmlns:a16="http://schemas.microsoft.com/office/drawing/2014/main" id="{D2268A07-F52A-AF07-2A64-010151AC4AA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9" name="Rectangle 15">
            <a:extLst>
              <a:ext uri="{FF2B5EF4-FFF2-40B4-BE49-F238E27FC236}">
                <a16:creationId xmlns:a16="http://schemas.microsoft.com/office/drawing/2014/main" id="{6751F104-9471-A3E8-6735-BBF076FD3433}"/>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0" name="Rectangle 16">
            <a:hlinkClick r:id="rId14" tooltip="Technologie wspomagające 5G "/>
            <a:extLst>
              <a:ext uri="{FF2B5EF4-FFF2-40B4-BE49-F238E27FC236}">
                <a16:creationId xmlns:a16="http://schemas.microsoft.com/office/drawing/2014/main" id="{84B73FE9-8D71-4FF8-4715-1E07D049AF3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1" name="Rectangle 17">
            <a:hlinkClick r:id="rId15" tooltip="Usługi i Technologie ICT"/>
            <a:extLst>
              <a:ext uri="{FF2B5EF4-FFF2-40B4-BE49-F238E27FC236}">
                <a16:creationId xmlns:a16="http://schemas.microsoft.com/office/drawing/2014/main" id="{615723E1-FE82-0C8A-5DB7-09BE67959CD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2" name="Rectangle 18">
            <a:hlinkClick r:id="rId16" tooltip="Wsparcie Sprzedaży"/>
            <a:extLst>
              <a:ext uri="{FF2B5EF4-FFF2-40B4-BE49-F238E27FC236}">
                <a16:creationId xmlns:a16="http://schemas.microsoft.com/office/drawing/2014/main" id="{7A15185B-452B-270D-E3A1-083A91129C6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3" name="Rectangle 19">
            <a:hlinkClick r:id="rId17" tooltip="Wymiana danych i zarządzanie dokumentami"/>
            <a:extLst>
              <a:ext uri="{FF2B5EF4-FFF2-40B4-BE49-F238E27FC236}">
                <a16:creationId xmlns:a16="http://schemas.microsoft.com/office/drawing/2014/main" id="{F0F0F8E3-6F6F-7C91-E54A-7DD076D92CB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5" name="Rectangle 21">
            <a:hlinkClick r:id="rId18" tooltip="Branże"/>
            <a:extLst>
              <a:ext uri="{FF2B5EF4-FFF2-40B4-BE49-F238E27FC236}">
                <a16:creationId xmlns:a16="http://schemas.microsoft.com/office/drawing/2014/main" id="{45B0195E-F3D4-6589-D993-649BC716F0CF}"/>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6" name="Rectangle 22">
            <a:hlinkClick r:id="rId19" tooltip="Administracja Publiczna"/>
            <a:extLst>
              <a:ext uri="{FF2B5EF4-FFF2-40B4-BE49-F238E27FC236}">
                <a16:creationId xmlns:a16="http://schemas.microsoft.com/office/drawing/2014/main" id="{FEB7E954-6E84-79C3-F9E8-0BF39B9083C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7" name="Rectangle 23">
            <a:hlinkClick r:id="rId20" tooltip="Finanse, bankowość i ubezpieczenia"/>
            <a:extLst>
              <a:ext uri="{FF2B5EF4-FFF2-40B4-BE49-F238E27FC236}">
                <a16:creationId xmlns:a16="http://schemas.microsoft.com/office/drawing/2014/main" id="{4D01E58A-F89D-66B1-E9C9-3C9450F1E8C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8" name="Rectangle 24">
            <a:hlinkClick r:id="rId21" tooltip="Telekomunikacja"/>
            <a:extLst>
              <a:ext uri="{FF2B5EF4-FFF2-40B4-BE49-F238E27FC236}">
                <a16:creationId xmlns:a16="http://schemas.microsoft.com/office/drawing/2014/main" id="{04C6B57F-A3A9-B3DD-4FA4-59AE627ADBD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9" name="Rectangle 25">
            <a:hlinkClick r:id="rId22" tooltip="Providing Enterprise Services Globally"/>
            <a:extLst>
              <a:ext uri="{FF2B5EF4-FFF2-40B4-BE49-F238E27FC236}">
                <a16:creationId xmlns:a16="http://schemas.microsoft.com/office/drawing/2014/main" id="{9C696DA4-4BC0-7C48-239C-DE02431F964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0" name="Rectangle 26">
            <a:hlinkClick r:id="rId23" tooltip="Digitizing Enterprise Customers"/>
            <a:extLst>
              <a:ext uri="{FF2B5EF4-FFF2-40B4-BE49-F238E27FC236}">
                <a16:creationId xmlns:a16="http://schemas.microsoft.com/office/drawing/2014/main" id="{9E98ED99-F330-2648-8F1F-913AB7A7C50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1" name="Rectangle 27">
            <a:hlinkClick r:id="rId24" tooltip="Enhancing Digital Customer Journeys"/>
            <a:extLst>
              <a:ext uri="{FF2B5EF4-FFF2-40B4-BE49-F238E27FC236}">
                <a16:creationId xmlns:a16="http://schemas.microsoft.com/office/drawing/2014/main" id="{6E3341EF-3D45-7886-EF26-98569AC1212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2" name="Rectangle 28">
            <a:hlinkClick r:id="rId25" tooltip="5G Network Operations"/>
            <a:extLst>
              <a:ext uri="{FF2B5EF4-FFF2-40B4-BE49-F238E27FC236}">
                <a16:creationId xmlns:a16="http://schemas.microsoft.com/office/drawing/2014/main" id="{83143371-37E9-FEA5-EA20-2EA97EC248A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3" name="Rectangle 29">
            <a:hlinkClick r:id="rId26" tooltip="Resource Management"/>
            <a:extLst>
              <a:ext uri="{FF2B5EF4-FFF2-40B4-BE49-F238E27FC236}">
                <a16:creationId xmlns:a16="http://schemas.microsoft.com/office/drawing/2014/main" id="{F7CA5D4E-CDF8-697C-9DB6-284055E8048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4" name="Rectangle 30">
            <a:hlinkClick r:id="rId27" tooltip="Intelligent Assurance &amp; Analytics"/>
            <a:extLst>
              <a:ext uri="{FF2B5EF4-FFF2-40B4-BE49-F238E27FC236}">
                <a16:creationId xmlns:a16="http://schemas.microsoft.com/office/drawing/2014/main" id="{648B7F0B-8E60-7070-C86D-B55FA4CAADE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5" name="Rectangle 31">
            <a:hlinkClick r:id="rId28" tooltip="Service Design &amp; Fulfillment"/>
            <a:extLst>
              <a:ext uri="{FF2B5EF4-FFF2-40B4-BE49-F238E27FC236}">
                <a16:creationId xmlns:a16="http://schemas.microsoft.com/office/drawing/2014/main" id="{8C52CEDA-89E4-7A22-86FF-0992197166D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6" name="Rectangle 32">
            <a:hlinkClick r:id="rId7" tooltip="IoT Connect"/>
            <a:extLst>
              <a:ext uri="{FF2B5EF4-FFF2-40B4-BE49-F238E27FC236}">
                <a16:creationId xmlns:a16="http://schemas.microsoft.com/office/drawing/2014/main" id="{27685904-A492-A981-3004-BB259F25923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pic>
        <p:nvPicPr>
          <p:cNvPr id="1065" name="Picture 41">
            <a:extLst>
              <a:ext uri="{FF2B5EF4-FFF2-40B4-BE49-F238E27FC236}">
                <a16:creationId xmlns:a16="http://schemas.microsoft.com/office/drawing/2014/main" id="{38B5A71F-2B92-CFF2-64E3-644806AE410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725" y="-335962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E4920FC-9468-34E8-E8C0-3824EEFF506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725" y="-28201938"/>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Krajowy System e-Faktur (KSeF) - terminy">
            <a:extLst>
              <a:ext uri="{FF2B5EF4-FFF2-40B4-BE49-F238E27FC236}">
                <a16:creationId xmlns:a16="http://schemas.microsoft.com/office/drawing/2014/main" id="{42EB6746-7A5E-206F-CC9F-22955D52A61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5725" y="-23675975"/>
            <a:ext cx="10477500" cy="90392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20246A89-BC6A-CA07-768B-66C316DC40F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725" y="-13998575"/>
            <a:ext cx="1083945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a:extLst>
              <a:ext uri="{FF2B5EF4-FFF2-40B4-BE49-F238E27FC236}">
                <a16:creationId xmlns:a16="http://schemas.microsoft.com/office/drawing/2014/main" id="{227E8145-0D71-EFA9-B116-2D08970581F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9700" y="110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03A37762-8097-DC9B-CAD3-DFDE952B390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9700" y="22939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Jak wygląda integracja EDI z KSeF?">
            <a:extLst>
              <a:ext uri="{FF2B5EF4-FFF2-40B4-BE49-F238E27FC236}">
                <a16:creationId xmlns:a16="http://schemas.microsoft.com/office/drawing/2014/main" id="{81DF8554-8D7A-921E-DA6C-FA4F5E518C7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30138" y="226163"/>
            <a:ext cx="8396122" cy="541931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zym jest faktura ustrukturyzowana">
            <a:extLst>
              <a:ext uri="{FF2B5EF4-FFF2-40B4-BE49-F238E27FC236}">
                <a16:creationId xmlns:a16="http://schemas.microsoft.com/office/drawing/2014/main" id="{B7F3440C-8821-E777-F2F3-4E46D48C32A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725" y="1290002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Jak ma działać KSeF?">
            <a:extLst>
              <a:ext uri="{FF2B5EF4-FFF2-40B4-BE49-F238E27FC236}">
                <a16:creationId xmlns:a16="http://schemas.microsoft.com/office/drawing/2014/main" id="{BD1C9D66-B3A7-35E9-6672-C3B1B0DB0DA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5725" y="17335500"/>
            <a:ext cx="3381375"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Globalne doświadczenie w zakresie e-fakturowania">
            <a:extLst>
              <a:ext uri="{FF2B5EF4-FFF2-40B4-BE49-F238E27FC236}">
                <a16:creationId xmlns:a16="http://schemas.microsoft.com/office/drawing/2014/main" id="{9DC995AE-5CF4-4807-4EE4-0EBBF2E02F1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5725" y="2062797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ETRO Digital">
            <a:hlinkClick r:id="rId39"/>
            <a:extLst>
              <a:ext uri="{FF2B5EF4-FFF2-40B4-BE49-F238E27FC236}">
                <a16:creationId xmlns:a16="http://schemas.microsoft.com/office/drawing/2014/main" id="{F5CA7C47-C999-B9F5-BE21-F1BD776D929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39700" y="2777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arrefour Polska">
            <a:hlinkClick r:id="rId41"/>
            <a:extLst>
              <a:ext uri="{FF2B5EF4-FFF2-40B4-BE49-F238E27FC236}">
                <a16:creationId xmlns:a16="http://schemas.microsoft.com/office/drawing/2014/main" id="{79596E39-0025-D198-5470-6F37DDA778A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39700" y="28324175"/>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Unilever">
            <a:hlinkClick r:id="rId43"/>
            <a:extLst>
              <a:ext uri="{FF2B5EF4-FFF2-40B4-BE49-F238E27FC236}">
                <a16:creationId xmlns:a16="http://schemas.microsoft.com/office/drawing/2014/main" id="{DEC58D8E-1EFA-FE30-9187-5B722788759E}"/>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39700" y="28871863"/>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Grupa BIC">
            <a:hlinkClick r:id="rId45"/>
            <a:extLst>
              <a:ext uri="{FF2B5EF4-FFF2-40B4-BE49-F238E27FC236}">
                <a16:creationId xmlns:a16="http://schemas.microsoft.com/office/drawing/2014/main" id="{1230FE17-EB5A-7DE1-2A54-08EBCC571C29}"/>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39700" y="294211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Technicolor">
            <a:hlinkClick r:id="rId47"/>
            <a:extLst>
              <a:ext uri="{FF2B5EF4-FFF2-40B4-BE49-F238E27FC236}">
                <a16:creationId xmlns:a16="http://schemas.microsoft.com/office/drawing/2014/main" id="{686FF7C7-7425-03E6-E5E9-56BDDB6CFBB1}"/>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39700" y="29968825"/>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58" descr="Comarch">
            <a:hlinkClick r:id="rId49"/>
            <a:extLst>
              <a:ext uri="{FF2B5EF4-FFF2-40B4-BE49-F238E27FC236}">
                <a16:creationId xmlns:a16="http://schemas.microsoft.com/office/drawing/2014/main" id="{A7734D13-CCD6-315B-23E4-A372FDA26932}"/>
              </a:ext>
            </a:extLst>
          </p:cNvPr>
          <p:cNvSpPr>
            <a:spLocks noChangeAspect="1" noChangeArrowheads="1"/>
          </p:cNvSpPr>
          <p:nvPr/>
        </p:nvSpPr>
        <p:spPr bwMode="auto">
          <a:xfrm>
            <a:off x="85725" y="3509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46" name="Prostokąt 45">
            <a:extLst>
              <a:ext uri="{FF2B5EF4-FFF2-40B4-BE49-F238E27FC236}">
                <a16:creationId xmlns:a16="http://schemas.microsoft.com/office/drawing/2014/main" id="{620E4B0B-F8EF-5B81-0E8F-AB61284D342E}"/>
              </a:ext>
            </a:extLst>
          </p:cNvPr>
          <p:cNvSpPr/>
          <p:nvPr/>
        </p:nvSpPr>
        <p:spPr>
          <a:xfrm>
            <a:off x="5505450" y="1318118"/>
            <a:ext cx="1524000" cy="98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Program FK</a:t>
            </a:r>
          </a:p>
        </p:txBody>
      </p:sp>
    </p:spTree>
    <p:extLst>
      <p:ext uri="{BB962C8B-B14F-4D97-AF65-F5344CB8AC3E}">
        <p14:creationId xmlns:p14="http://schemas.microsoft.com/office/powerpoint/2010/main" val="998961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6" name="Rectangle 2">
            <a:extLst>
              <a:ext uri="{FF2B5EF4-FFF2-40B4-BE49-F238E27FC236}">
                <a16:creationId xmlns:a16="http://schemas.microsoft.com/office/drawing/2014/main" id="{3884757E-740D-F173-3CC0-FA47CE5DF027}"/>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7" name="Rectangle 3">
            <a:hlinkClick r:id="rId4" tooltip="Cyberbezpieczeństwo"/>
            <a:extLst>
              <a:ext uri="{FF2B5EF4-FFF2-40B4-BE49-F238E27FC236}">
                <a16:creationId xmlns:a16="http://schemas.microsoft.com/office/drawing/2014/main" id="{FF912C82-1B86-0B3D-2E39-6DCF375E96CD}"/>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8" name="Rectangle 4">
            <a:hlinkClick r:id="rId5" tooltip="Field Service Management"/>
            <a:extLst>
              <a:ext uri="{FF2B5EF4-FFF2-40B4-BE49-F238E27FC236}">
                <a16:creationId xmlns:a16="http://schemas.microsoft.com/office/drawing/2014/main" id="{EFD46C10-914C-C3AA-458D-BCEF775B3935}"/>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9" name="Rectangle 5">
            <a:hlinkClick r:id="rId6" tooltip="IoT Ecosystem"/>
            <a:extLst>
              <a:ext uri="{FF2B5EF4-FFF2-40B4-BE49-F238E27FC236}">
                <a16:creationId xmlns:a16="http://schemas.microsoft.com/office/drawing/2014/main" id="{980A428E-18A9-AAA2-EABF-69969D25DD9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0" name="Rectangle 6">
            <a:hlinkClick r:id="rId7" tooltip="IoT Connect"/>
            <a:extLst>
              <a:ext uri="{FF2B5EF4-FFF2-40B4-BE49-F238E27FC236}">
                <a16:creationId xmlns:a16="http://schemas.microsoft.com/office/drawing/2014/main" id="{525300C9-D857-AEC1-1FA7-F8B0429C6406}"/>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1" name="Rectangle 7">
            <a:hlinkClick r:id="rId8" tooltip="Ochrona przed oszustwami"/>
            <a:extLst>
              <a:ext uri="{FF2B5EF4-FFF2-40B4-BE49-F238E27FC236}">
                <a16:creationId xmlns:a16="http://schemas.microsoft.com/office/drawing/2014/main" id="{59736BBE-22E9-6092-3677-3983C88DA8F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2" name="Rectangle 8">
            <a:hlinkClick r:id="rId9" tooltip="Operacje biznesowe dla telekomunikacji "/>
            <a:extLst>
              <a:ext uri="{FF2B5EF4-FFF2-40B4-BE49-F238E27FC236}">
                <a16:creationId xmlns:a16="http://schemas.microsoft.com/office/drawing/2014/main" id="{99068F03-4C11-0D82-F25E-CF5A868F2F5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3" name="Rectangle 9">
            <a:hlinkClick r:id="rId10" tooltip="Systemy ERP"/>
            <a:extLst>
              <a:ext uri="{FF2B5EF4-FFF2-40B4-BE49-F238E27FC236}">
                <a16:creationId xmlns:a16="http://schemas.microsoft.com/office/drawing/2014/main" id="{AE484028-B007-51CC-F757-DFFC637FB345}"/>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 name="Rectangle 10">
            <a:hlinkClick r:id="rId10" tooltip="Systemy ERP dla firm"/>
            <a:extLst>
              <a:ext uri="{FF2B5EF4-FFF2-40B4-BE49-F238E27FC236}">
                <a16:creationId xmlns:a16="http://schemas.microsoft.com/office/drawing/2014/main" id="{2A49146C-A3CB-8DEE-58AC-DC813DB74B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5" name="Rectangle 11">
            <a:hlinkClick r:id="rId11" tooltip="Szkolenia"/>
            <a:extLst>
              <a:ext uri="{FF2B5EF4-FFF2-40B4-BE49-F238E27FC236}">
                <a16:creationId xmlns:a16="http://schemas.microsoft.com/office/drawing/2014/main" id="{27EEA87B-3242-23A2-912B-A04AD0D84EA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6" name="Rectangle 12">
            <a:hlinkClick r:id="rId12" tooltip="Szkolenia informatyczne "/>
            <a:extLst>
              <a:ext uri="{FF2B5EF4-FFF2-40B4-BE49-F238E27FC236}">
                <a16:creationId xmlns:a16="http://schemas.microsoft.com/office/drawing/2014/main" id="{8D7E0B52-31F3-86B5-A646-27844DDFD14D}"/>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7" name="Rectangle 13">
            <a:hlinkClick r:id="rId13" tooltip="Szkolenia biznesowe"/>
            <a:extLst>
              <a:ext uri="{FF2B5EF4-FFF2-40B4-BE49-F238E27FC236}">
                <a16:creationId xmlns:a16="http://schemas.microsoft.com/office/drawing/2014/main" id="{D13CF04B-F2E4-C4B7-D88E-F08C80EA73D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8" name="Rectangle 14">
            <a:extLst>
              <a:ext uri="{FF2B5EF4-FFF2-40B4-BE49-F238E27FC236}">
                <a16:creationId xmlns:a16="http://schemas.microsoft.com/office/drawing/2014/main" id="{D2268A07-F52A-AF07-2A64-010151AC4AA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9" name="Rectangle 15">
            <a:extLst>
              <a:ext uri="{FF2B5EF4-FFF2-40B4-BE49-F238E27FC236}">
                <a16:creationId xmlns:a16="http://schemas.microsoft.com/office/drawing/2014/main" id="{6751F104-9471-A3E8-6735-BBF076FD3433}"/>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0" name="Rectangle 16">
            <a:hlinkClick r:id="rId14" tooltip="Technologie wspomagające 5G "/>
            <a:extLst>
              <a:ext uri="{FF2B5EF4-FFF2-40B4-BE49-F238E27FC236}">
                <a16:creationId xmlns:a16="http://schemas.microsoft.com/office/drawing/2014/main" id="{84B73FE9-8D71-4FF8-4715-1E07D049AF3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1" name="Rectangle 17">
            <a:hlinkClick r:id="rId15" tooltip="Usługi i Technologie ICT"/>
            <a:extLst>
              <a:ext uri="{FF2B5EF4-FFF2-40B4-BE49-F238E27FC236}">
                <a16:creationId xmlns:a16="http://schemas.microsoft.com/office/drawing/2014/main" id="{615723E1-FE82-0C8A-5DB7-09BE67959CD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2" name="Rectangle 18">
            <a:hlinkClick r:id="rId16" tooltip="Wsparcie Sprzedaży"/>
            <a:extLst>
              <a:ext uri="{FF2B5EF4-FFF2-40B4-BE49-F238E27FC236}">
                <a16:creationId xmlns:a16="http://schemas.microsoft.com/office/drawing/2014/main" id="{7A15185B-452B-270D-E3A1-083A91129C6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3" name="Rectangle 19">
            <a:hlinkClick r:id="rId17" tooltip="Wymiana danych i zarządzanie dokumentami"/>
            <a:extLst>
              <a:ext uri="{FF2B5EF4-FFF2-40B4-BE49-F238E27FC236}">
                <a16:creationId xmlns:a16="http://schemas.microsoft.com/office/drawing/2014/main" id="{F0F0F8E3-6F6F-7C91-E54A-7DD076D92CB0}"/>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5" name="Rectangle 21">
            <a:hlinkClick r:id="rId18" tooltip="Branże"/>
            <a:extLst>
              <a:ext uri="{FF2B5EF4-FFF2-40B4-BE49-F238E27FC236}">
                <a16:creationId xmlns:a16="http://schemas.microsoft.com/office/drawing/2014/main" id="{45B0195E-F3D4-6589-D993-649BC716F0CF}"/>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6" name="Rectangle 22">
            <a:hlinkClick r:id="rId19" tooltip="Administracja Publiczna"/>
            <a:extLst>
              <a:ext uri="{FF2B5EF4-FFF2-40B4-BE49-F238E27FC236}">
                <a16:creationId xmlns:a16="http://schemas.microsoft.com/office/drawing/2014/main" id="{FEB7E954-6E84-79C3-F9E8-0BF39B9083C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7" name="Rectangle 23">
            <a:hlinkClick r:id="rId20" tooltip="Finanse, bankowość i ubezpieczenia"/>
            <a:extLst>
              <a:ext uri="{FF2B5EF4-FFF2-40B4-BE49-F238E27FC236}">
                <a16:creationId xmlns:a16="http://schemas.microsoft.com/office/drawing/2014/main" id="{4D01E58A-F89D-66B1-E9C9-3C9450F1E8C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8" name="Rectangle 24">
            <a:hlinkClick r:id="rId21" tooltip="Telekomunikacja"/>
            <a:extLst>
              <a:ext uri="{FF2B5EF4-FFF2-40B4-BE49-F238E27FC236}">
                <a16:creationId xmlns:a16="http://schemas.microsoft.com/office/drawing/2014/main" id="{04C6B57F-A3A9-B3DD-4FA4-59AE627ADBD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29" name="Rectangle 25">
            <a:hlinkClick r:id="rId22" tooltip="Providing Enterprise Services Globally"/>
            <a:extLst>
              <a:ext uri="{FF2B5EF4-FFF2-40B4-BE49-F238E27FC236}">
                <a16:creationId xmlns:a16="http://schemas.microsoft.com/office/drawing/2014/main" id="{9C696DA4-4BC0-7C48-239C-DE02431F9644}"/>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0" name="Rectangle 26">
            <a:hlinkClick r:id="rId23" tooltip="Digitizing Enterprise Customers"/>
            <a:extLst>
              <a:ext uri="{FF2B5EF4-FFF2-40B4-BE49-F238E27FC236}">
                <a16:creationId xmlns:a16="http://schemas.microsoft.com/office/drawing/2014/main" id="{9E98ED99-F330-2648-8F1F-913AB7A7C502}"/>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1" name="Rectangle 27">
            <a:hlinkClick r:id="rId24" tooltip="Enhancing Digital Customer Journeys"/>
            <a:extLst>
              <a:ext uri="{FF2B5EF4-FFF2-40B4-BE49-F238E27FC236}">
                <a16:creationId xmlns:a16="http://schemas.microsoft.com/office/drawing/2014/main" id="{6E3341EF-3D45-7886-EF26-98569AC1212C}"/>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2" name="Rectangle 28">
            <a:hlinkClick r:id="rId25" tooltip="5G Network Operations"/>
            <a:extLst>
              <a:ext uri="{FF2B5EF4-FFF2-40B4-BE49-F238E27FC236}">
                <a16:creationId xmlns:a16="http://schemas.microsoft.com/office/drawing/2014/main" id="{83143371-37E9-FEA5-EA20-2EA97EC248AB}"/>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3" name="Rectangle 29">
            <a:hlinkClick r:id="rId26" tooltip="Resource Management"/>
            <a:extLst>
              <a:ext uri="{FF2B5EF4-FFF2-40B4-BE49-F238E27FC236}">
                <a16:creationId xmlns:a16="http://schemas.microsoft.com/office/drawing/2014/main" id="{F7CA5D4E-CDF8-697C-9DB6-284055E80481}"/>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4" name="Rectangle 30">
            <a:hlinkClick r:id="rId27" tooltip="Intelligent Assurance &amp; Analytics"/>
            <a:extLst>
              <a:ext uri="{FF2B5EF4-FFF2-40B4-BE49-F238E27FC236}">
                <a16:creationId xmlns:a16="http://schemas.microsoft.com/office/drawing/2014/main" id="{648B7F0B-8E60-7070-C86D-B55FA4CAADE8}"/>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5" name="Rectangle 31">
            <a:hlinkClick r:id="rId28" tooltip="Service Design &amp; Fulfillment"/>
            <a:extLst>
              <a:ext uri="{FF2B5EF4-FFF2-40B4-BE49-F238E27FC236}">
                <a16:creationId xmlns:a16="http://schemas.microsoft.com/office/drawing/2014/main" id="{8C52CEDA-89E4-7A22-86FF-0992197166D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36" name="Rectangle 32">
            <a:hlinkClick r:id="rId7" tooltip="IoT Connect"/>
            <a:extLst>
              <a:ext uri="{FF2B5EF4-FFF2-40B4-BE49-F238E27FC236}">
                <a16:creationId xmlns:a16="http://schemas.microsoft.com/office/drawing/2014/main" id="{27685904-A492-A981-3004-BB259F25923A}"/>
              </a:ext>
            </a:extLst>
          </p:cNvPr>
          <p:cNvSpPr>
            <a:spLocks noChangeArrowheads="1"/>
          </p:cNvSpPr>
          <p:nvPr/>
        </p:nvSpPr>
        <p:spPr bwMode="auto">
          <a:xfrm>
            <a:off x="0" y="-230832"/>
            <a:ext cx="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2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pic>
        <p:nvPicPr>
          <p:cNvPr id="1065" name="Picture 41">
            <a:extLst>
              <a:ext uri="{FF2B5EF4-FFF2-40B4-BE49-F238E27FC236}">
                <a16:creationId xmlns:a16="http://schemas.microsoft.com/office/drawing/2014/main" id="{38B5A71F-2B92-CFF2-64E3-644806AE410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725" y="-335962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E4920FC-9468-34E8-E8C0-3824EEFF506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725" y="-28201938"/>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Krajowy System e-Faktur (KSeF) - terminy">
            <a:extLst>
              <a:ext uri="{FF2B5EF4-FFF2-40B4-BE49-F238E27FC236}">
                <a16:creationId xmlns:a16="http://schemas.microsoft.com/office/drawing/2014/main" id="{42EB6746-7A5E-206F-CC9F-22955D52A61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5725" y="-23675975"/>
            <a:ext cx="10477500" cy="90392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20246A89-BC6A-CA07-768B-66C316DC40F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725" y="-13998575"/>
            <a:ext cx="1083945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a:extLst>
              <a:ext uri="{FF2B5EF4-FFF2-40B4-BE49-F238E27FC236}">
                <a16:creationId xmlns:a16="http://schemas.microsoft.com/office/drawing/2014/main" id="{227E8145-0D71-EFA9-B116-2D08970581F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9700" y="110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03A37762-8097-DC9B-CAD3-DFDE952B390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9700" y="22939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zym jest faktura ustrukturyzowana">
            <a:extLst>
              <a:ext uri="{FF2B5EF4-FFF2-40B4-BE49-F238E27FC236}">
                <a16:creationId xmlns:a16="http://schemas.microsoft.com/office/drawing/2014/main" id="{B7F3440C-8821-E777-F2F3-4E46D48C32A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725" y="1290002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Jak ma działać KSeF?">
            <a:extLst>
              <a:ext uri="{FF2B5EF4-FFF2-40B4-BE49-F238E27FC236}">
                <a16:creationId xmlns:a16="http://schemas.microsoft.com/office/drawing/2014/main" id="{BD1C9D66-B3A7-35E9-6672-C3B1B0DB0DA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725" y="17335500"/>
            <a:ext cx="3381375"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Globalne doświadczenie w zakresie e-fakturowania">
            <a:extLst>
              <a:ext uri="{FF2B5EF4-FFF2-40B4-BE49-F238E27FC236}">
                <a16:creationId xmlns:a16="http://schemas.microsoft.com/office/drawing/2014/main" id="{9DC995AE-5CF4-4807-4EE4-0EBBF2E02F1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5725" y="20627975"/>
            <a:ext cx="338137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ETRO Digital">
            <a:hlinkClick r:id="rId38"/>
            <a:extLst>
              <a:ext uri="{FF2B5EF4-FFF2-40B4-BE49-F238E27FC236}">
                <a16:creationId xmlns:a16="http://schemas.microsoft.com/office/drawing/2014/main" id="{F5CA7C47-C999-B9F5-BE21-F1BD776D929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9700" y="2777490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arrefour Polska">
            <a:hlinkClick r:id="rId40"/>
            <a:extLst>
              <a:ext uri="{FF2B5EF4-FFF2-40B4-BE49-F238E27FC236}">
                <a16:creationId xmlns:a16="http://schemas.microsoft.com/office/drawing/2014/main" id="{79596E39-0025-D198-5470-6F37DDA778A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39700" y="28324175"/>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Unilever">
            <a:hlinkClick r:id="rId42"/>
            <a:extLst>
              <a:ext uri="{FF2B5EF4-FFF2-40B4-BE49-F238E27FC236}">
                <a16:creationId xmlns:a16="http://schemas.microsoft.com/office/drawing/2014/main" id="{DEC58D8E-1EFA-FE30-9187-5B722788759E}"/>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39700" y="28871863"/>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Grupa BIC">
            <a:hlinkClick r:id="rId44"/>
            <a:extLst>
              <a:ext uri="{FF2B5EF4-FFF2-40B4-BE49-F238E27FC236}">
                <a16:creationId xmlns:a16="http://schemas.microsoft.com/office/drawing/2014/main" id="{1230FE17-EB5A-7DE1-2A54-08EBCC571C29}"/>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39700" y="2942113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Technicolor">
            <a:hlinkClick r:id="rId46"/>
            <a:extLst>
              <a:ext uri="{FF2B5EF4-FFF2-40B4-BE49-F238E27FC236}">
                <a16:creationId xmlns:a16="http://schemas.microsoft.com/office/drawing/2014/main" id="{686FF7C7-7425-03E6-E5E9-56BDDB6CFBB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39700" y="29968825"/>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58" descr="Comarch">
            <a:hlinkClick r:id="rId48"/>
            <a:extLst>
              <a:ext uri="{FF2B5EF4-FFF2-40B4-BE49-F238E27FC236}">
                <a16:creationId xmlns:a16="http://schemas.microsoft.com/office/drawing/2014/main" id="{A7734D13-CCD6-315B-23E4-A372FDA26932}"/>
              </a:ext>
            </a:extLst>
          </p:cNvPr>
          <p:cNvSpPr>
            <a:spLocks noChangeAspect="1" noChangeArrowheads="1"/>
          </p:cNvSpPr>
          <p:nvPr/>
        </p:nvSpPr>
        <p:spPr bwMode="auto">
          <a:xfrm>
            <a:off x="85725" y="3509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pic>
        <p:nvPicPr>
          <p:cNvPr id="2050" name="Picture 2">
            <a:extLst>
              <a:ext uri="{FF2B5EF4-FFF2-40B4-BE49-F238E27FC236}">
                <a16:creationId xmlns:a16="http://schemas.microsoft.com/office/drawing/2014/main" id="{88DD555B-F5AA-9FED-8C7E-31344A7BF3C7}"/>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80221" y="136523"/>
            <a:ext cx="11631558" cy="6057962"/>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id="{D0E31E19-CE13-7A5C-FC0E-917368BB500F}"/>
              </a:ext>
            </a:extLst>
          </p:cNvPr>
          <p:cNvSpPr/>
          <p:nvPr/>
        </p:nvSpPr>
        <p:spPr>
          <a:xfrm>
            <a:off x="2722179" y="1044576"/>
            <a:ext cx="1492469" cy="1249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Program FK</a:t>
            </a:r>
          </a:p>
        </p:txBody>
      </p:sp>
    </p:spTree>
    <p:extLst>
      <p:ext uri="{BB962C8B-B14F-4D97-AF65-F5344CB8AC3E}">
        <p14:creationId xmlns:p14="http://schemas.microsoft.com/office/powerpoint/2010/main" val="327380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lgn="ctr" defTabSz="685800">
              <a:spcBef>
                <a:spcPts val="750"/>
              </a:spcBef>
              <a:buNone/>
              <a:defRPr/>
            </a:pPr>
            <a:r>
              <a:rPr lang="pl-PL" altLang="pl-PL" sz="2600" b="1" dirty="0">
                <a:solidFill>
                  <a:srgbClr val="163593"/>
                </a:solidFill>
                <a:latin typeface="+mj-lt"/>
              </a:rPr>
              <a:t>DATA WYSTAWIENIA FAKTURY W STRUKTURZE FA_VAT</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p:txBody>
      </p:sp>
      <p:pic>
        <p:nvPicPr>
          <p:cNvPr id="5" name="Obraz 4">
            <a:extLst>
              <a:ext uri="{FF2B5EF4-FFF2-40B4-BE49-F238E27FC236}">
                <a16:creationId xmlns:a16="http://schemas.microsoft.com/office/drawing/2014/main" id="{B235BB04-5FA3-E62A-C6FD-0B396B927815}"/>
              </a:ext>
            </a:extLst>
          </p:cNvPr>
          <p:cNvPicPr>
            <a:picLocks noChangeAspect="1"/>
          </p:cNvPicPr>
          <p:nvPr/>
        </p:nvPicPr>
        <p:blipFill>
          <a:blip r:embed="rId3"/>
          <a:stretch>
            <a:fillRect/>
          </a:stretch>
        </p:blipFill>
        <p:spPr>
          <a:xfrm>
            <a:off x="1225118" y="1258910"/>
            <a:ext cx="9262578" cy="4340180"/>
          </a:xfrm>
          <a:prstGeom prst="rect">
            <a:avLst/>
          </a:prstGeom>
        </p:spPr>
      </p:pic>
      <p:sp>
        <p:nvSpPr>
          <p:cNvPr id="4" name="Symbol zastępczy numeru slajdu 1">
            <a:extLst>
              <a:ext uri="{FF2B5EF4-FFF2-40B4-BE49-F238E27FC236}">
                <a16:creationId xmlns:a16="http://schemas.microsoft.com/office/drawing/2014/main" id="{02B7417A-6521-CE04-5C95-03112632AB7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078958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01B168A-CCB5-9450-C9EC-090BEA48E9F1}"/>
              </a:ext>
            </a:extLst>
          </p:cNvPr>
          <p:cNvSpPr>
            <a:spLocks noGrp="1"/>
          </p:cNvSpPr>
          <p:nvPr>
            <p:ph type="title"/>
          </p:nvPr>
        </p:nvSpPr>
        <p:spPr/>
        <p:txBody>
          <a:bodyPr>
            <a:normAutofit/>
          </a:bodyPr>
          <a:lstStyle/>
          <a:p>
            <a:r>
              <a:rPr lang="pl-PL" dirty="0"/>
              <a:t>ETAP 1 Przygotowanie treści faktury</a:t>
            </a:r>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Podatnik przygotowuje dane faktury w swoim systemie informatycznym do wystawiania faktur, w programie e-</a:t>
            </a:r>
            <a:r>
              <a:rPr lang="pl-PL" b="1" dirty="0" err="1">
                <a:latin typeface="+mj-lt"/>
                <a:ea typeface="Verdana" panose="020B0604030504040204" pitchFamily="34" charset="0"/>
                <a:cs typeface="Verdana" panose="020B0604030504040204" pitchFamily="34" charset="0"/>
              </a:rPr>
              <a:t>Mikrofirma</a:t>
            </a:r>
            <a:r>
              <a:rPr lang="pl-PL" b="1" dirty="0">
                <a:latin typeface="+mj-lt"/>
                <a:ea typeface="Verdana" panose="020B0604030504040204" pitchFamily="34" charset="0"/>
                <a:cs typeface="Verdana" panose="020B0604030504040204" pitchFamily="34" charset="0"/>
              </a:rPr>
              <a:t> lub w programie interfejsowym KSeF.</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Ten etap nie różni się od tego, który ma miejsce obecnie, jeżeli stosowany obecnie program zapewnia wystawianie faktur zgodnie z przepisami ustawy o VAT.</a:t>
            </a:r>
          </a:p>
        </p:txBody>
      </p:sp>
      <p:sp>
        <p:nvSpPr>
          <p:cNvPr id="5" name="Symbol zastępczy numeru slajdu 1">
            <a:extLst>
              <a:ext uri="{FF2B5EF4-FFF2-40B4-BE49-F238E27FC236}">
                <a16:creationId xmlns:a16="http://schemas.microsoft.com/office/drawing/2014/main" id="{E26A7BFC-4D9B-0F81-D9DD-8143DA15A80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451144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2012CF7-142D-2249-F0BD-5E06B7A2D299}"/>
              </a:ext>
            </a:extLst>
          </p:cNvPr>
          <p:cNvSpPr>
            <a:spLocks noGrp="1"/>
          </p:cNvSpPr>
          <p:nvPr>
            <p:ph type="title"/>
          </p:nvPr>
        </p:nvSpPr>
        <p:spPr/>
        <p:txBody>
          <a:bodyPr>
            <a:normAutofit/>
          </a:bodyPr>
          <a:lstStyle/>
          <a:p>
            <a:r>
              <a:rPr lang="pl-PL" dirty="0"/>
              <a:t>ETAP 2 Przesłanie danych faktur do </a:t>
            </a:r>
            <a:r>
              <a:rPr lang="pl-PL" dirty="0" err="1"/>
              <a:t>KSeF</a:t>
            </a:r>
            <a:endParaRPr lang="pl-PL" dirty="0"/>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Wysyłka danych może nastąpić bezpośrednio z programu podatnika (jeżeli jest zintegrowany z KSeF).</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Podatnik może również przygotować plik </a:t>
            </a:r>
            <a:r>
              <a:rPr lang="pl-PL" b="1" dirty="0" err="1">
                <a:latin typeface="+mj-lt"/>
                <a:ea typeface="Verdana" panose="020B0604030504040204" pitchFamily="34" charset="0"/>
                <a:cs typeface="Verdana" panose="020B0604030504040204" pitchFamily="34" charset="0"/>
              </a:rPr>
              <a:t>xml</a:t>
            </a:r>
            <a:r>
              <a:rPr lang="pl-PL" b="1" dirty="0">
                <a:latin typeface="+mj-lt"/>
                <a:ea typeface="Verdana" panose="020B0604030504040204" pitchFamily="34" charset="0"/>
                <a:cs typeface="Verdana" panose="020B0604030504040204" pitchFamily="34" charset="0"/>
              </a:rPr>
              <a:t> zawierający dane faktury lub faktur. Plik musi być zgodny z formatem faktury FA_VAT opublikowanym przez Ministerstwo Finansów. Następnie podatnik zaczytuje program poprzez oprogramowanie interfejsowe KSeF.</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r>
              <a:rPr lang="pl-PL" b="1" dirty="0">
                <a:latin typeface="+mj-lt"/>
                <a:ea typeface="Verdana" panose="020B0604030504040204" pitchFamily="34" charset="0"/>
                <a:cs typeface="Verdana" panose="020B0604030504040204" pitchFamily="34" charset="0"/>
              </a:rPr>
              <a:t>W przypadku wystawiania faktur w programie interfejsowym KSeF lub w programie e-</a:t>
            </a:r>
            <a:r>
              <a:rPr lang="pl-PL" b="1" dirty="0" err="1">
                <a:latin typeface="+mj-lt"/>
                <a:ea typeface="Verdana" panose="020B0604030504040204" pitchFamily="34" charset="0"/>
                <a:cs typeface="Verdana" panose="020B0604030504040204" pitchFamily="34" charset="0"/>
              </a:rPr>
              <a:t>Mikrofirma</a:t>
            </a:r>
            <a:r>
              <a:rPr lang="pl-PL" b="1" dirty="0">
                <a:latin typeface="+mj-lt"/>
                <a:ea typeface="Verdana" panose="020B0604030504040204" pitchFamily="34" charset="0"/>
                <a:cs typeface="Verdana" panose="020B0604030504040204" pitchFamily="34" charset="0"/>
              </a:rPr>
              <a:t>, wysyłka nastąpi automatycznie.</a:t>
            </a:r>
          </a:p>
        </p:txBody>
      </p:sp>
      <p:sp>
        <p:nvSpPr>
          <p:cNvPr id="5" name="Symbol zastępczy numeru slajdu 1">
            <a:extLst>
              <a:ext uri="{FF2B5EF4-FFF2-40B4-BE49-F238E27FC236}">
                <a16:creationId xmlns:a16="http://schemas.microsoft.com/office/drawing/2014/main" id="{32333F92-25CD-D424-7346-E3BF485B847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943083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A226844-CA6B-D1FF-8441-F7EDB0294F99}"/>
              </a:ext>
            </a:extLst>
          </p:cNvPr>
          <p:cNvSpPr>
            <a:spLocks noGrp="1"/>
          </p:cNvSpPr>
          <p:nvPr>
            <p:ph type="title"/>
          </p:nvPr>
        </p:nvSpPr>
        <p:spPr/>
        <p:txBody>
          <a:bodyPr>
            <a:normAutofit/>
          </a:bodyPr>
          <a:lstStyle/>
          <a:p>
            <a:r>
              <a:rPr lang="pl-PL" dirty="0"/>
              <a:t>ETAP 3 Autoryzacja wysyłki</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latin typeface="+mj-lt"/>
                <a:ea typeface="Verdana" panose="020B0604030504040204" pitchFamily="34" charset="0"/>
                <a:cs typeface="Verdana" panose="020B0604030504040204" pitchFamily="34" charset="0"/>
              </a:rPr>
              <a:t>Wysyłka danych może nastąpić wyłącznie poprzez uwierzytelnienie wysyłki przez:</a:t>
            </a:r>
          </a:p>
          <a:p>
            <a:pPr marL="0" indent="0">
              <a:buNone/>
            </a:pPr>
            <a:r>
              <a:rPr lang="pl-PL" b="1" dirty="0">
                <a:latin typeface="+mj-lt"/>
                <a:ea typeface="Verdana" panose="020B0604030504040204" pitchFamily="34" charset="0"/>
                <a:cs typeface="Verdana" panose="020B0604030504040204" pitchFamily="34" charset="0"/>
              </a:rPr>
              <a:t>a) podatnika będącego osobą fizyczną przy użyciu:</a:t>
            </a:r>
          </a:p>
          <a:p>
            <a:pPr marL="0" indent="0">
              <a:buNone/>
            </a:pPr>
            <a:r>
              <a:rPr lang="pl-PL" b="1" dirty="0">
                <a:latin typeface="+mj-lt"/>
                <a:ea typeface="Verdana" panose="020B0604030504040204" pitchFamily="34" charset="0"/>
                <a:cs typeface="Verdana" panose="020B0604030504040204" pitchFamily="34" charset="0"/>
              </a:rPr>
              <a:t>- podpisu elektronicznego lub</a:t>
            </a:r>
          </a:p>
          <a:p>
            <a:pPr marL="0" indent="0">
              <a:buNone/>
            </a:pPr>
            <a:r>
              <a:rPr lang="pl-PL" b="1" dirty="0">
                <a:latin typeface="+mj-lt"/>
                <a:ea typeface="Verdana" panose="020B0604030504040204" pitchFamily="34" charset="0"/>
                <a:cs typeface="Verdana" panose="020B0604030504040204" pitchFamily="34" charset="0"/>
              </a:rPr>
              <a:t>- profilu zaufanego lub</a:t>
            </a:r>
          </a:p>
          <a:p>
            <a:pPr marL="0" indent="0">
              <a:buNone/>
            </a:pPr>
            <a:r>
              <a:rPr lang="pl-PL" b="1" dirty="0">
                <a:latin typeface="+mj-lt"/>
                <a:ea typeface="Verdana" panose="020B0604030504040204" pitchFamily="34" charset="0"/>
                <a:cs typeface="Verdana" panose="020B0604030504040204" pitchFamily="34" charset="0"/>
              </a:rPr>
              <a:t>- </a:t>
            </a:r>
            <a:r>
              <a:rPr lang="pl-PL" b="1" dirty="0" err="1">
                <a:latin typeface="+mj-lt"/>
                <a:ea typeface="Verdana" panose="020B0604030504040204" pitchFamily="34" charset="0"/>
                <a:cs typeface="Verdana" panose="020B0604030504040204" pitchFamily="34" charset="0"/>
              </a:rPr>
              <a:t>tokena</a:t>
            </a:r>
            <a:r>
              <a:rPr lang="pl-PL" b="1" dirty="0">
                <a:latin typeface="+mj-lt"/>
                <a:ea typeface="Verdana" panose="020B0604030504040204" pitchFamily="34" charset="0"/>
                <a:cs typeface="Verdana" panose="020B0604030504040204" pitchFamily="34" charset="0"/>
              </a:rPr>
              <a:t> utworzonego przez podatnika.</a:t>
            </a:r>
          </a:p>
          <a:p>
            <a:pPr marL="0" indent="0">
              <a:buNone/>
            </a:pPr>
            <a:r>
              <a:rPr lang="pl-PL" b="1" dirty="0">
                <a:latin typeface="+mj-lt"/>
                <a:ea typeface="Verdana" panose="020B0604030504040204" pitchFamily="34" charset="0"/>
                <a:cs typeface="Verdana" panose="020B0604030504040204" pitchFamily="34" charset="0"/>
              </a:rPr>
              <a:t>b) podatnika nie będącego osobą fizyczną przy użyciu:</a:t>
            </a:r>
          </a:p>
          <a:p>
            <a:pPr marL="0" indent="0">
              <a:buNone/>
            </a:pPr>
            <a:r>
              <a:rPr lang="pl-PL" b="1" dirty="0">
                <a:latin typeface="+mj-lt"/>
                <a:ea typeface="Verdana" panose="020B0604030504040204" pitchFamily="34" charset="0"/>
                <a:cs typeface="Verdana" panose="020B0604030504040204" pitchFamily="34" charset="0"/>
              </a:rPr>
              <a:t>- pieczęci elektronicznej lub</a:t>
            </a:r>
          </a:p>
          <a:p>
            <a:pPr marL="0" indent="0">
              <a:buNone/>
            </a:pPr>
            <a:r>
              <a:rPr lang="pl-PL" b="1" dirty="0">
                <a:latin typeface="+mj-lt"/>
                <a:ea typeface="Verdana" panose="020B0604030504040204" pitchFamily="34" charset="0"/>
                <a:cs typeface="Verdana" panose="020B0604030504040204" pitchFamily="34" charset="0"/>
              </a:rPr>
              <a:t>- </a:t>
            </a:r>
            <a:r>
              <a:rPr lang="pl-PL" b="1" dirty="0" err="1">
                <a:latin typeface="+mj-lt"/>
                <a:ea typeface="Verdana" panose="020B0604030504040204" pitchFamily="34" charset="0"/>
                <a:cs typeface="Verdana" panose="020B0604030504040204" pitchFamily="34" charset="0"/>
              </a:rPr>
              <a:t>tokena</a:t>
            </a:r>
            <a:r>
              <a:rPr lang="pl-PL" b="1" dirty="0">
                <a:latin typeface="+mj-lt"/>
                <a:ea typeface="Verdana" panose="020B0604030504040204" pitchFamily="34" charset="0"/>
                <a:cs typeface="Verdana" panose="020B0604030504040204" pitchFamily="34" charset="0"/>
              </a:rPr>
              <a:t> utworzonego przy użyciu pieczęci elektronicznej,</a:t>
            </a:r>
          </a:p>
          <a:p>
            <a:pPr marL="0" indent="0">
              <a:buNone/>
            </a:pPr>
            <a:r>
              <a:rPr lang="pl-PL" b="1" dirty="0">
                <a:latin typeface="+mj-lt"/>
                <a:ea typeface="Verdana" panose="020B0604030504040204" pitchFamily="34" charset="0"/>
                <a:cs typeface="Verdana" panose="020B0604030504040204" pitchFamily="34" charset="0"/>
              </a:rPr>
              <a:t>c) osobę (podmiot) upoważniony przez podatnika przy użyciu właściwego narzędzia autoryzacyjnego.</a:t>
            </a:r>
          </a:p>
          <a:p>
            <a:pPr marL="0" indent="0">
              <a:buNone/>
            </a:pPr>
            <a:r>
              <a:rPr lang="pl-PL" b="1" dirty="0">
                <a:latin typeface="+mj-lt"/>
                <a:ea typeface="Verdana" panose="020B0604030504040204" pitchFamily="34" charset="0"/>
                <a:cs typeface="Verdana" panose="020B0604030504040204" pitchFamily="34" charset="0"/>
              </a:rPr>
              <a:t>Wysyłka danych faktur do KSeF bez odpowiedniej autoryzacji będzie niemożliwa.</a:t>
            </a:r>
          </a:p>
        </p:txBody>
      </p:sp>
      <p:sp>
        <p:nvSpPr>
          <p:cNvPr id="5" name="Symbol zastępczy numeru slajdu 1">
            <a:extLst>
              <a:ext uri="{FF2B5EF4-FFF2-40B4-BE49-F238E27FC236}">
                <a16:creationId xmlns:a16="http://schemas.microsoft.com/office/drawing/2014/main" id="{CAAFEB6E-233A-016F-7344-53DEE478A8DD}"/>
              </a:ext>
            </a:extLst>
          </p:cNvPr>
          <p:cNvSpPr>
            <a:spLocks noGrp="1"/>
          </p:cNvSpPr>
          <p:nvPr>
            <p:ph type="sldNum" sz="quarter" idx="12"/>
          </p:nvPr>
        </p:nvSpPr>
        <p:spPr>
          <a:xfrm>
            <a:off x="7981950" y="63750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614907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7FA8628-A051-4EC3-B420-CE135AD0B3DF}"/>
              </a:ext>
            </a:extLst>
          </p:cNvPr>
          <p:cNvSpPr>
            <a:spLocks noGrp="1"/>
          </p:cNvSpPr>
          <p:nvPr>
            <p:ph type="title"/>
          </p:nvPr>
        </p:nvSpPr>
        <p:spPr/>
        <p:txBody>
          <a:bodyPr>
            <a:normAutofit/>
          </a:bodyPr>
          <a:lstStyle/>
          <a:p>
            <a:r>
              <a:rPr lang="pl-PL" dirty="0"/>
              <a:t>ETAP 4 Walidacja faktury</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latin typeface="+mj-lt"/>
                <a:ea typeface="Verdana" panose="020B0604030504040204" pitchFamily="34" charset="0"/>
                <a:cs typeface="Verdana" panose="020B0604030504040204" pitchFamily="34" charset="0"/>
              </a:rPr>
              <a:t>Walidacja faktury polega na zbadaniu przez system, czy faktura odpowiada technicznym wymogom struktury FA_VAT, przede wszystkim, czy:</a:t>
            </a:r>
          </a:p>
          <a:p>
            <a:pPr marL="0" indent="0">
              <a:buNone/>
            </a:pPr>
            <a:r>
              <a:rPr lang="pl-PL" b="1" dirty="0">
                <a:latin typeface="+mj-lt"/>
                <a:ea typeface="Verdana" panose="020B0604030504040204" pitchFamily="34" charset="0"/>
                <a:cs typeface="Verdana" panose="020B0604030504040204" pitchFamily="34" charset="0"/>
              </a:rPr>
              <a:t>- wszystkie obowiązkowe pola zostały wypełnione,</a:t>
            </a:r>
          </a:p>
          <a:p>
            <a:pPr marL="0" indent="0">
              <a:buNone/>
            </a:pPr>
            <a:r>
              <a:rPr lang="pl-PL" b="1" dirty="0">
                <a:latin typeface="+mj-lt"/>
                <a:ea typeface="Verdana" panose="020B0604030504040204" pitchFamily="34" charset="0"/>
                <a:cs typeface="Verdana" panose="020B0604030504040204" pitchFamily="34" charset="0"/>
              </a:rPr>
              <a:t>- dane wskazane w poszczególnych polach są zgodne z danymi wymaganymi przez strukturę (np. dane liczbowe z odpowiednią ilością miejsc po przecinku, odpowiedni format daty, właściwa maksymalna ilość znaków).</a:t>
            </a:r>
          </a:p>
          <a:p>
            <a:pPr marL="0" indent="0">
              <a:buNone/>
            </a:pPr>
            <a:r>
              <a:rPr lang="pl-PL" b="1" dirty="0">
                <a:latin typeface="+mj-lt"/>
                <a:ea typeface="Verdana" panose="020B0604030504040204" pitchFamily="34" charset="0"/>
                <a:cs typeface="Verdana" panose="020B0604030504040204" pitchFamily="34" charset="0"/>
              </a:rPr>
              <a:t>W systemach informatycznych zintegrowanych z KSeF, walidacja faktury często nastąpi przed wysyłką faktury do KSeF.</a:t>
            </a:r>
          </a:p>
          <a:p>
            <a:pPr marL="0" indent="0">
              <a:buNone/>
            </a:pPr>
            <a:r>
              <a:rPr lang="pl-PL" b="1" dirty="0">
                <a:latin typeface="+mj-lt"/>
                <a:ea typeface="Verdana" panose="020B0604030504040204" pitchFamily="34" charset="0"/>
                <a:cs typeface="Verdana" panose="020B0604030504040204" pitchFamily="34" charset="0"/>
              </a:rPr>
              <a:t>Na tym etapie nie następuje merytoryczna weryfikacja faktury (właściwa stawka podatku, prawidłowe obliczenia kwot, zachowanie ustawowego terminu wystawienia faktury itp.).</a:t>
            </a:r>
          </a:p>
          <a:p>
            <a:pPr marL="0" indent="0">
              <a:buNone/>
            </a:pPr>
            <a:r>
              <a:rPr lang="pl-PL" b="1" dirty="0">
                <a:latin typeface="+mj-lt"/>
                <a:ea typeface="Verdana" panose="020B0604030504040204" pitchFamily="34" charset="0"/>
                <a:cs typeface="Verdana" panose="020B0604030504040204" pitchFamily="34" charset="0"/>
              </a:rPr>
              <a:t>Jeżeli w wyniku walidacji faktura zostanie odrzucona i KSeF jej nie wystawi. Jeżeli jedna z faktur w „paczce” będzie niegodna ze strukturą, pozostałe zostaną przyjęte przez KSeF i wystawione.</a:t>
            </a:r>
          </a:p>
        </p:txBody>
      </p:sp>
      <p:sp>
        <p:nvSpPr>
          <p:cNvPr id="5" name="Symbol zastępczy numeru slajdu 1">
            <a:extLst>
              <a:ext uri="{FF2B5EF4-FFF2-40B4-BE49-F238E27FC236}">
                <a16:creationId xmlns:a16="http://schemas.microsoft.com/office/drawing/2014/main" id="{FAAF18D7-A6B8-508E-17D5-EA34F2C569BE}"/>
              </a:ext>
            </a:extLst>
          </p:cNvPr>
          <p:cNvSpPr>
            <a:spLocks noGrp="1"/>
          </p:cNvSpPr>
          <p:nvPr>
            <p:ph type="sldNum" sz="quarter" idx="12"/>
          </p:nvPr>
        </p:nvSpPr>
        <p:spPr>
          <a:xfrm>
            <a:off x="7981950" y="636568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23229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2291698-4BC4-2B4F-F5E8-C01DE980DCC9}"/>
              </a:ext>
            </a:extLst>
          </p:cNvPr>
          <p:cNvSpPr>
            <a:spLocks noGrp="1"/>
          </p:cNvSpPr>
          <p:nvPr>
            <p:ph type="title"/>
          </p:nvPr>
        </p:nvSpPr>
        <p:spPr/>
        <p:txBody>
          <a:bodyPr>
            <a:normAutofit/>
          </a:bodyPr>
          <a:lstStyle/>
          <a:p>
            <a:r>
              <a:rPr lang="pl-PL" dirty="0"/>
              <a:t>ETAP 5 Wystawienie faktury przez </a:t>
            </a:r>
            <a:r>
              <a:rPr lang="pl-PL" dirty="0" err="1"/>
              <a:t>KSeF</a:t>
            </a:r>
            <a:endParaRPr lang="pl-PL" dirty="0"/>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Jeżeli wysyłka i walidacja faktur przebiegnie pozytywnie, podatnik otrzyma potwierdzenie dokonania wysyłki.</a:t>
            </a:r>
          </a:p>
          <a:p>
            <a:pPr marL="0" indent="0">
              <a:buNone/>
            </a:pPr>
            <a:r>
              <a:rPr lang="pl-PL" b="1" dirty="0">
                <a:latin typeface="+mj-lt"/>
                <a:ea typeface="Verdana" panose="020B0604030504040204" pitchFamily="34" charset="0"/>
                <a:cs typeface="Verdana" panose="020B0604030504040204" pitchFamily="34" charset="0"/>
              </a:rPr>
              <a:t>Następnie KSeF potwierdzi wystawienie faktur i prześle UPO, w którym potwierdzi w szczególności:</a:t>
            </a:r>
          </a:p>
          <a:p>
            <a:pPr marL="0" indent="0">
              <a:buNone/>
            </a:pPr>
            <a:r>
              <a:rPr lang="pl-PL" b="1" dirty="0">
                <a:latin typeface="+mj-lt"/>
                <a:ea typeface="Verdana" panose="020B0604030504040204" pitchFamily="34" charset="0"/>
                <a:cs typeface="Verdana" panose="020B0604030504040204" pitchFamily="34" charset="0"/>
              </a:rPr>
              <a:t>- Nr faktury,</a:t>
            </a:r>
          </a:p>
          <a:p>
            <a:pPr marL="0" indent="0">
              <a:buNone/>
            </a:pPr>
            <a:r>
              <a:rPr lang="pl-PL" b="1" dirty="0">
                <a:latin typeface="+mj-lt"/>
                <a:ea typeface="Verdana" panose="020B0604030504040204" pitchFamily="34" charset="0"/>
                <a:cs typeface="Verdana" panose="020B0604030504040204" pitchFamily="34" charset="0"/>
              </a:rPr>
              <a:t>- Datę wystawienia faktury,</a:t>
            </a:r>
          </a:p>
          <a:p>
            <a:pPr marL="0" indent="0">
              <a:buNone/>
            </a:pPr>
            <a:r>
              <a:rPr lang="pl-PL" b="1" dirty="0">
                <a:latin typeface="+mj-lt"/>
                <a:ea typeface="Verdana" panose="020B0604030504040204" pitchFamily="34" charset="0"/>
                <a:cs typeface="Verdana" panose="020B0604030504040204" pitchFamily="34" charset="0"/>
              </a:rPr>
              <a:t>- Nr identyfikujący fakturę w KSeF,</a:t>
            </a:r>
          </a:p>
          <a:p>
            <a:pPr marL="0" indent="0">
              <a:buNone/>
            </a:pPr>
            <a:r>
              <a:rPr lang="pl-PL" b="1" dirty="0">
                <a:latin typeface="+mj-lt"/>
                <a:ea typeface="Verdana" panose="020B0604030504040204" pitchFamily="34" charset="0"/>
                <a:cs typeface="Verdana" panose="020B0604030504040204" pitchFamily="34" charset="0"/>
              </a:rPr>
              <a:t>- Datę nadania numeru identyfikującego fakturę w KSeF.</a:t>
            </a:r>
          </a:p>
        </p:txBody>
      </p:sp>
      <p:sp>
        <p:nvSpPr>
          <p:cNvPr id="5" name="Symbol zastępczy numeru slajdu 1">
            <a:extLst>
              <a:ext uri="{FF2B5EF4-FFF2-40B4-BE49-F238E27FC236}">
                <a16:creationId xmlns:a16="http://schemas.microsoft.com/office/drawing/2014/main" id="{56ED8AED-07A7-7738-65A3-8FE1152F1D3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735017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Jeżeli sprzedawca wystawia fakturę w KSeF, a nabywca otrzyma ją w formie innej niż ustrukturyzowana, to proces musi przebiegać następująco:</a:t>
            </a:r>
          </a:p>
          <a:p>
            <a:pPr marL="0" indent="0">
              <a:buNone/>
            </a:pPr>
            <a:r>
              <a:rPr lang="pl-PL" sz="2400" b="1" dirty="0">
                <a:latin typeface="+mj-lt"/>
                <a:ea typeface="Verdana" panose="020B0604030504040204" pitchFamily="34" charset="0"/>
                <a:cs typeface="Verdana" panose="020B0604030504040204" pitchFamily="34" charset="0"/>
              </a:rPr>
              <a:t>1. Wysłanie danych faktury do KSeF</a:t>
            </a:r>
          </a:p>
          <a:p>
            <a:pPr marL="0" indent="0">
              <a:buNone/>
            </a:pPr>
            <a:r>
              <a:rPr lang="pl-PL" sz="2400" b="1" dirty="0">
                <a:latin typeface="+mj-lt"/>
                <a:ea typeface="Verdana" panose="020B0604030504040204" pitchFamily="34" charset="0"/>
                <a:cs typeface="Verdana" panose="020B0604030504040204" pitchFamily="34" charset="0"/>
              </a:rPr>
              <a:t>2. Zwrot UPO przez KSeF z potwierdzeniem wystawienia faktury oraz nadanym numerem KSeF</a:t>
            </a:r>
          </a:p>
          <a:p>
            <a:pPr marL="0" indent="0">
              <a:buNone/>
            </a:pPr>
            <a:r>
              <a:rPr lang="pl-PL" sz="2400" b="1" dirty="0">
                <a:latin typeface="+mj-lt"/>
                <a:ea typeface="Verdana" panose="020B0604030504040204" pitchFamily="34" charset="0"/>
                <a:cs typeface="Verdana" panose="020B0604030504040204" pitchFamily="34" charset="0"/>
              </a:rPr>
              <a:t>3. Wygenerowanie np. wydruku faktury lub obrazu w pdf (od lipca 2024 r. taki obraz czy wydruk będzie musiał zawierać kod QR z danymi faktury)</a:t>
            </a:r>
          </a:p>
          <a:p>
            <a:pPr marL="0" indent="0">
              <a:buNone/>
            </a:pPr>
            <a:r>
              <a:rPr lang="pl-PL" sz="2400" b="1" dirty="0">
                <a:latin typeface="+mj-lt"/>
                <a:ea typeface="Verdana" panose="020B0604030504040204" pitchFamily="34" charset="0"/>
                <a:cs typeface="Verdana" panose="020B0604030504040204" pitchFamily="34" charset="0"/>
              </a:rPr>
              <a:t>4. Przekazanie nabywcy faktury w uzgodnionej formie (np. papierowej, pdf lub innej) – od lipca 2024 r. faktura taka będzie musiała zawierać weryfikacyjny kod QR</a:t>
            </a:r>
          </a:p>
        </p:txBody>
      </p:sp>
      <p:sp>
        <p:nvSpPr>
          <p:cNvPr id="4" name="Symbol zastępczy numeru slajdu 1">
            <a:extLst>
              <a:ext uri="{FF2B5EF4-FFF2-40B4-BE49-F238E27FC236}">
                <a16:creationId xmlns:a16="http://schemas.microsoft.com/office/drawing/2014/main" id="{96D4690C-9D44-AAE8-7F66-C60E248A349B}"/>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3382738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1313895" y="2393078"/>
            <a:ext cx="9374820" cy="492166"/>
          </a:xfrm>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WYSTAWIENIE FAKTURY W KSEF – CZY POTRZEBNA JEST ZGODA NABYWCY?</a:t>
            </a:r>
          </a:p>
        </p:txBody>
      </p:sp>
      <p:sp>
        <p:nvSpPr>
          <p:cNvPr id="2" name="Symbol zastępczy numeru slajdu 1">
            <a:extLst>
              <a:ext uri="{FF2B5EF4-FFF2-40B4-BE49-F238E27FC236}">
                <a16:creationId xmlns:a16="http://schemas.microsoft.com/office/drawing/2014/main" id="{0266544E-9A92-413E-882D-CE4916FE7A6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7712932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000" b="1" dirty="0">
                <a:latin typeface="+mj-lt"/>
                <a:ea typeface="Verdana" panose="020B0604030504040204" pitchFamily="34" charset="0"/>
                <a:cs typeface="Verdana" panose="020B0604030504040204" pitchFamily="34" charset="0"/>
              </a:rPr>
              <a:t>Wystawienie faktury w KSeF nie wymaga zgody nabywcy.</a:t>
            </a:r>
          </a:p>
          <a:p>
            <a:pPr marL="0" indent="0">
              <a:buNone/>
            </a:pPr>
            <a:r>
              <a:rPr lang="pl-PL" sz="2000" b="1" dirty="0">
                <a:latin typeface="+mj-lt"/>
                <a:ea typeface="Verdana" panose="020B0604030504040204" pitchFamily="34" charset="0"/>
                <a:cs typeface="Verdana" panose="020B0604030504040204" pitchFamily="34" charset="0"/>
              </a:rPr>
              <a:t>Doręczenie faktury w KSeF wymaga zgody nabywcy (art. 106na ust. 2 ustawy o VAT).</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Jeżeli odbiorca faktury nie wyraził akceptacji na otrzymanie faktury ustrukturyzowanej w KSeF, faktura ustrukturyzowana może być przesłana temu podmiotowi w postaci z nim uzgodnionej (art. 106g ust. 3b ustawy o VAT). </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Jeżeli nabywca nie wyrazi zgody na otrzymanie faktury w KSeF, sprzedawca może:</a:t>
            </a:r>
          </a:p>
          <a:p>
            <a:pPr marL="0" indent="0">
              <a:buNone/>
            </a:pPr>
            <a:r>
              <a:rPr lang="pl-PL" sz="2000" b="1" dirty="0">
                <a:latin typeface="+mj-lt"/>
                <a:ea typeface="Verdana" panose="020B0604030504040204" pitchFamily="34" charset="0"/>
                <a:cs typeface="Verdana" panose="020B0604030504040204" pitchFamily="34" charset="0"/>
              </a:rPr>
              <a:t>- wystawić fakturę w KSeF i przekazać ją nabywcy w uzgodnionej formie (papierowej lub elektronicznej), lub</a:t>
            </a:r>
          </a:p>
          <a:p>
            <a:pPr marL="0" indent="0">
              <a:buNone/>
            </a:pPr>
            <a:r>
              <a:rPr lang="pl-PL" sz="2000" b="1" dirty="0">
                <a:latin typeface="+mj-lt"/>
                <a:ea typeface="Verdana" panose="020B0604030504040204" pitchFamily="34" charset="0"/>
                <a:cs typeface="Verdana" panose="020B0604030504040204" pitchFamily="34" charset="0"/>
              </a:rPr>
              <a:t>- zrezygnować z wystawienia faktury w KSeF i wystawić ją i przekazać nabywcy w „klasycznej” formie (papierowej lub elektronicznej)</a:t>
            </a:r>
          </a:p>
        </p:txBody>
      </p:sp>
      <p:sp>
        <p:nvSpPr>
          <p:cNvPr id="4" name="Symbol zastępczy numeru slajdu 1">
            <a:extLst>
              <a:ext uri="{FF2B5EF4-FFF2-40B4-BE49-F238E27FC236}">
                <a16:creationId xmlns:a16="http://schemas.microsoft.com/office/drawing/2014/main" id="{9E9F3F5A-7597-4459-AED8-47F77B046A03}"/>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9669830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AE31F-85EF-18FD-EB29-45B582AA3335}"/>
              </a:ext>
            </a:extLst>
          </p:cNvPr>
          <p:cNvSpPr>
            <a:spLocks noGrp="1"/>
          </p:cNvSpPr>
          <p:nvPr>
            <p:ph type="title"/>
          </p:nvPr>
        </p:nvSpPr>
        <p:spPr/>
        <p:txBody>
          <a:bodyPr>
            <a:normAutofit fontScale="90000"/>
          </a:bodyPr>
          <a:lstStyle/>
          <a:p>
            <a:r>
              <a:rPr lang="pl-PL" dirty="0"/>
              <a:t>Kiedy mamy do czynienia z fakturą ustrukturyzowaną (wystawioną w </a:t>
            </a:r>
            <a:r>
              <a:rPr lang="pl-PL" dirty="0" err="1"/>
              <a:t>KSeF</a:t>
            </a:r>
            <a:r>
              <a:rPr lang="pl-PL" dirty="0"/>
              <a:t>)</a:t>
            </a:r>
          </a:p>
        </p:txBody>
      </p:sp>
      <p:sp>
        <p:nvSpPr>
          <p:cNvPr id="3" name="Symbol zastępczy zawartości 2"/>
          <p:cNvSpPr>
            <a:spLocks noGrp="1"/>
          </p:cNvSpPr>
          <p:nvPr>
            <p:ph idx="1"/>
          </p:nvPr>
        </p:nvSpPr>
        <p:spPr/>
        <p:txBody>
          <a:bodyPr>
            <a:normAutofit/>
          </a:bodyPr>
          <a:lstStyle/>
          <a:p>
            <a:pPr marL="0" indent="0">
              <a:buNone/>
            </a:pPr>
            <a:r>
              <a:rPr lang="pl-PL" altLang="pl-PL" sz="2600" dirty="0">
                <a:latin typeface="+mj-lt"/>
              </a:rPr>
              <a:t>Zgodnie z treścią art. 2 pkt 32a ustawy, ilekroć w dalszych przepisach jest mowa o </a:t>
            </a:r>
            <a:r>
              <a:rPr lang="pl-PL" altLang="pl-PL" sz="2600" b="1" dirty="0">
                <a:latin typeface="+mj-lt"/>
              </a:rPr>
              <a:t>fakturze ustrukturyzowanej - rozumie się przez to fakturę wystawioną przy użyciu Krajowego Systemu e-Faktur wraz z przydzielonym numerem identyfikującym tę fakturę w tym systemie.</a:t>
            </a:r>
          </a:p>
          <a:p>
            <a:pPr marL="0" indent="0">
              <a:buNone/>
            </a:pPr>
            <a:endParaRPr lang="pl-PL" sz="2600" b="1" dirty="0">
              <a:latin typeface="+mj-lt"/>
              <a:ea typeface="Verdana" panose="020B0604030504040204" pitchFamily="34" charset="0"/>
              <a:cs typeface="Verdana" panose="020B0604030504040204" pitchFamily="34" charset="0"/>
            </a:endParaRPr>
          </a:p>
          <a:p>
            <a:pPr marL="0" indent="0">
              <a:buNone/>
            </a:pPr>
            <a:r>
              <a:rPr lang="pl-PL" sz="2600" b="1" dirty="0">
                <a:latin typeface="+mj-lt"/>
                <a:ea typeface="Verdana" panose="020B0604030504040204" pitchFamily="34" charset="0"/>
                <a:cs typeface="Verdana" panose="020B0604030504040204" pitchFamily="34" charset="0"/>
              </a:rPr>
              <a:t>Faktura jest wystawiona w KSeF wówczas, gdy została wysłana do KSeF i został jej nadany numer identyfikujący (niezależnie w jakiej formie zostanie przekazana nabywcy).</a:t>
            </a:r>
          </a:p>
        </p:txBody>
      </p:sp>
      <p:sp>
        <p:nvSpPr>
          <p:cNvPr id="4" name="Symbol zastępczy numeru slajdu 1">
            <a:extLst>
              <a:ext uri="{FF2B5EF4-FFF2-40B4-BE49-F238E27FC236}">
                <a16:creationId xmlns:a16="http://schemas.microsoft.com/office/drawing/2014/main" id="{9E9F3F5A-7597-4459-AED8-47F77B046A03}"/>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034773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447869" y="877078"/>
            <a:ext cx="3031054" cy="5216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może wystawić fakturę w KSeF niezależnie od zgody nabywcy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przesłania danych do </a:t>
            </a:r>
            <a:r>
              <a:rPr kumimoji="0" lang="pl-PL"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sprzedawca może korzystać z udogodnień wynikających z wystawienia faktury w </a:t>
            </a:r>
            <a:r>
              <a:rPr kumimoji="0" lang="pl-PL"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musi być wystawiona w </a:t>
            </a:r>
            <a:r>
              <a:rPr kumimoji="0" lang="pl-PL"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a:t>
            </a:r>
          </a:p>
        </p:txBody>
      </p:sp>
      <p:sp>
        <p:nvSpPr>
          <p:cNvPr id="5" name="Strzałka: w prawo 4">
            <a:extLst>
              <a:ext uri="{FF2B5EF4-FFF2-40B4-BE49-F238E27FC236}">
                <a16:creationId xmlns:a16="http://schemas.microsoft.com/office/drawing/2014/main" id="{A6894D7F-9364-489E-BDAF-E7A5933303FB}"/>
              </a:ext>
            </a:extLst>
          </p:cNvPr>
          <p:cNvSpPr/>
          <p:nvPr/>
        </p:nvSpPr>
        <p:spPr>
          <a:xfrm>
            <a:off x="3954260" y="1017037"/>
            <a:ext cx="2934938" cy="207300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wyraził zgodę na fakturę ustrukturyzowaną</a:t>
            </a:r>
          </a:p>
        </p:txBody>
      </p:sp>
      <p:sp>
        <p:nvSpPr>
          <p:cNvPr id="6" name="Strzałka: w prawo 5">
            <a:extLst>
              <a:ext uri="{FF2B5EF4-FFF2-40B4-BE49-F238E27FC236}">
                <a16:creationId xmlns:a16="http://schemas.microsoft.com/office/drawing/2014/main" id="{45DE9F90-6DBB-47D3-BAD0-0F9584645F19}"/>
              </a:ext>
            </a:extLst>
          </p:cNvPr>
          <p:cNvSpPr/>
          <p:nvPr/>
        </p:nvSpPr>
        <p:spPr>
          <a:xfrm>
            <a:off x="3851734" y="3594144"/>
            <a:ext cx="3031054" cy="19237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nie wyraził zgody na fakturę ustrukturyzowaną</a:t>
            </a:r>
          </a:p>
        </p:txBody>
      </p:sp>
      <p:sp>
        <p:nvSpPr>
          <p:cNvPr id="7" name="Prostokąt 6">
            <a:extLst>
              <a:ext uri="{FF2B5EF4-FFF2-40B4-BE49-F238E27FC236}">
                <a16:creationId xmlns:a16="http://schemas.microsoft.com/office/drawing/2014/main" id="{D30053C9-FFED-4BFA-994B-ECC674E97232}"/>
              </a:ext>
            </a:extLst>
          </p:cNvPr>
          <p:cNvSpPr/>
          <p:nvPr/>
        </p:nvSpPr>
        <p:spPr>
          <a:xfrm>
            <a:off x="7354456" y="643811"/>
            <a:ext cx="4486092" cy="2188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nadania numeru ewidencyjnego przez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otrzymania faktury</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Nabywca może korzystać z udogodnień wynikających z otrzymania faktury w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może być otrzymana w KSeF – jeżeli nabywca wyrazi na to zgodę</a:t>
            </a:r>
          </a:p>
        </p:txBody>
      </p:sp>
      <p:sp>
        <p:nvSpPr>
          <p:cNvPr id="8" name="Prostokąt 7">
            <a:extLst>
              <a:ext uri="{FF2B5EF4-FFF2-40B4-BE49-F238E27FC236}">
                <a16:creationId xmlns:a16="http://schemas.microsoft.com/office/drawing/2014/main" id="{35748355-3135-4F11-85D0-D53D238D4252}"/>
              </a:ext>
            </a:extLst>
          </p:cNvPr>
          <p:cNvSpPr/>
          <p:nvPr/>
        </p:nvSpPr>
        <p:spPr>
          <a:xfrm>
            <a:off x="7359059" y="3246329"/>
            <a:ext cx="4481490" cy="296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nabywca otrzymuje fakturę w uzgodnionej formie (papierowej lub elektronicznej),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data rzeczywistego/fizycznego otrzymania faktury = data otrzymania faktury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Nabywca nie może korzystać z udogodnień wynikających z otrzymania faktury w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4) Faktura korygująca może być otrzymana w KSeF – jeżeli nabywca wyrazi na to zgodę</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3676261" y="86581"/>
            <a:ext cx="4263353"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DO CZERWCA 2024 r.</a:t>
            </a:r>
          </a:p>
        </p:txBody>
      </p:sp>
    </p:spTree>
    <p:extLst>
      <p:ext uri="{BB962C8B-B14F-4D97-AF65-F5344CB8AC3E}">
        <p14:creationId xmlns:p14="http://schemas.microsoft.com/office/powerpoint/2010/main" val="191313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7AC215-189B-42D2-AAA0-3A8085E18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3" name="Symbol zastępczy zawartości 2">
            <a:extLst>
              <a:ext uri="{FF2B5EF4-FFF2-40B4-BE49-F238E27FC236}">
                <a16:creationId xmlns:a16="http://schemas.microsoft.com/office/drawing/2014/main" id="{29812598-9683-5FD4-8F2A-C33715B47B13}"/>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91CB63E5-D78C-FD28-467F-9AAD0869F8F5}"/>
              </a:ext>
            </a:extLst>
          </p:cNvPr>
          <p:cNvPicPr>
            <a:picLocks noChangeAspect="1"/>
          </p:cNvPicPr>
          <p:nvPr/>
        </p:nvPicPr>
        <p:blipFill>
          <a:blip r:embed="rId4"/>
          <a:stretch>
            <a:fillRect/>
          </a:stretch>
        </p:blipFill>
        <p:spPr>
          <a:xfrm>
            <a:off x="285917" y="385374"/>
            <a:ext cx="11620166" cy="5970978"/>
          </a:xfrm>
          <a:prstGeom prst="rect">
            <a:avLst/>
          </a:prstGeom>
        </p:spPr>
      </p:pic>
    </p:spTree>
    <p:extLst>
      <p:ext uri="{BB962C8B-B14F-4D97-AF65-F5344CB8AC3E}">
        <p14:creationId xmlns:p14="http://schemas.microsoft.com/office/powerpoint/2010/main" val="37506947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363895" y="858415"/>
            <a:ext cx="5551714" cy="5418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(podatnik VAT z siedzibą lub SMDP w Polsce ) wystawia fakturę w KSeF obowiązkowo </a:t>
            </a:r>
            <a:r>
              <a:rPr kumimoji="0" lang="pl-PL" sz="17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dla nabywcy będącego polskim podatnikiem VAT z siedzibą lub SMPD w Polsce</a:t>
            </a:r>
            <a:endPar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przesłania danych do </a:t>
            </a:r>
            <a:r>
              <a:rPr kumimoji="0" lang="pl-PL" sz="17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Faktura korygująca musi być wystawiona w KSeF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7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Wyjątki: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Faktury wystawiane przez podatników zwolnionych (do końca 2024 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Bilety stanowiące faktury,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Paragony stanowiące faktury uproszczone (do końca 2024 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Faktury generowane z kas fiskalnych (do końca 2024 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Faktury wystawione w okresie awarii lub niedostępności </a:t>
            </a:r>
            <a:r>
              <a:rPr kumimoji="0" lang="pl-PL" sz="17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a:t>
            </a: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F</a:t>
            </a:r>
          </a:p>
        </p:txBody>
      </p:sp>
      <p:sp>
        <p:nvSpPr>
          <p:cNvPr id="5" name="Strzałka: w prawo 4">
            <a:extLst>
              <a:ext uri="{FF2B5EF4-FFF2-40B4-BE49-F238E27FC236}">
                <a16:creationId xmlns:a16="http://schemas.microsoft.com/office/drawing/2014/main" id="{A6894D7F-9364-489E-BDAF-E7A5933303FB}"/>
              </a:ext>
            </a:extLst>
          </p:cNvPr>
          <p:cNvSpPr/>
          <p:nvPr/>
        </p:nvSpPr>
        <p:spPr>
          <a:xfrm>
            <a:off x="6151312" y="2192113"/>
            <a:ext cx="2664790" cy="22892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otrzymuje fakturę ustrukturyzowaną</a:t>
            </a:r>
          </a:p>
        </p:txBody>
      </p:sp>
      <p:sp>
        <p:nvSpPr>
          <p:cNvPr id="7" name="Prostokąt 6">
            <a:extLst>
              <a:ext uri="{FF2B5EF4-FFF2-40B4-BE49-F238E27FC236}">
                <a16:creationId xmlns:a16="http://schemas.microsoft.com/office/drawing/2014/main" id="{D30053C9-FFED-4BFA-994B-ECC674E97232}"/>
              </a:ext>
            </a:extLst>
          </p:cNvPr>
          <p:cNvSpPr/>
          <p:nvPr/>
        </p:nvSpPr>
        <p:spPr>
          <a:xfrm>
            <a:off x="9051805" y="1012989"/>
            <a:ext cx="2850889" cy="4832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nadania numeru ewidencyjnego przez </a:t>
            </a:r>
            <a:r>
              <a:rPr kumimoji="0" lang="pl-PL" sz="18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otrzymania faktury</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Nabywca może korzystać z udogodnień wynikających z otrzymania faktury w </a:t>
            </a:r>
            <a:r>
              <a:rPr kumimoji="0" lang="pl-PL" sz="18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musi być wystawiona i otrzymana w KSeF</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8024192" y="6372821"/>
            <a:ext cx="2015157" cy="348656"/>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3894461" y="103239"/>
            <a:ext cx="4403079"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OD LIPCA 2024 r.</a:t>
            </a:r>
          </a:p>
        </p:txBody>
      </p:sp>
    </p:spTree>
    <p:extLst>
      <p:ext uri="{BB962C8B-B14F-4D97-AF65-F5344CB8AC3E}">
        <p14:creationId xmlns:p14="http://schemas.microsoft.com/office/powerpoint/2010/main" val="1123095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298580" y="821094"/>
            <a:ext cx="3180343" cy="5272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(podatnik VAT z siedzibą lub SMDP w Polsce ) wystawia obowiązkowo fakturę w KSeF </a:t>
            </a:r>
            <a:r>
              <a:rPr kumimoji="0" lang="pl-PL"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dla nabywcy będącego polskim podatnikiem VAT, który w Polsce nie ma siedziby ani SMPD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przesłania danych do </a:t>
            </a:r>
            <a:r>
              <a:rPr kumimoji="0" lang="pl-PL"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Faktura korygująca musi być wystawiona w KSeF </a:t>
            </a:r>
          </a:p>
        </p:txBody>
      </p:sp>
      <p:sp>
        <p:nvSpPr>
          <p:cNvPr id="5" name="Strzałka: w prawo 4">
            <a:extLst>
              <a:ext uri="{FF2B5EF4-FFF2-40B4-BE49-F238E27FC236}">
                <a16:creationId xmlns:a16="http://schemas.microsoft.com/office/drawing/2014/main" id="{A6894D7F-9364-489E-BDAF-E7A5933303FB}"/>
              </a:ext>
            </a:extLst>
          </p:cNvPr>
          <p:cNvSpPr/>
          <p:nvPr/>
        </p:nvSpPr>
        <p:spPr>
          <a:xfrm>
            <a:off x="4083500" y="1101298"/>
            <a:ext cx="2531904" cy="1988741"/>
          </a:xfrm>
          <a:prstGeom prst="rightArrow">
            <a:avLst>
              <a:gd name="adj1" fmla="val 50000"/>
              <a:gd name="adj2" fmla="val 504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wyraził zgodę na fakturę ustrukturyzowaną</a:t>
            </a:r>
          </a:p>
        </p:txBody>
      </p:sp>
      <p:sp>
        <p:nvSpPr>
          <p:cNvPr id="6" name="Strzałka: w prawo 5">
            <a:extLst>
              <a:ext uri="{FF2B5EF4-FFF2-40B4-BE49-F238E27FC236}">
                <a16:creationId xmlns:a16="http://schemas.microsoft.com/office/drawing/2014/main" id="{45DE9F90-6DBB-47D3-BAD0-0F9584645F19}"/>
              </a:ext>
            </a:extLst>
          </p:cNvPr>
          <p:cNvSpPr/>
          <p:nvPr/>
        </p:nvSpPr>
        <p:spPr>
          <a:xfrm>
            <a:off x="3985206" y="3529190"/>
            <a:ext cx="2614822" cy="1988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nie wyraził zgody na fakturę ustrukturyzowaną</a:t>
            </a:r>
          </a:p>
        </p:txBody>
      </p:sp>
      <p:sp>
        <p:nvSpPr>
          <p:cNvPr id="7" name="Prostokąt 6">
            <a:extLst>
              <a:ext uri="{FF2B5EF4-FFF2-40B4-BE49-F238E27FC236}">
                <a16:creationId xmlns:a16="http://schemas.microsoft.com/office/drawing/2014/main" id="{D30053C9-FFED-4BFA-994B-ECC674E97232}"/>
              </a:ext>
            </a:extLst>
          </p:cNvPr>
          <p:cNvSpPr/>
          <p:nvPr/>
        </p:nvSpPr>
        <p:spPr>
          <a:xfrm>
            <a:off x="7021026" y="643812"/>
            <a:ext cx="4872394" cy="228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nadania numeru ewidencyjnego przez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otrzymania faktury</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Nabywca może korzystać z udogodnień wynikających z otrzymania faktury w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może być otrzymana w KSeF – jeżeli nabywca wyrazi na to zgodę</a:t>
            </a:r>
          </a:p>
        </p:txBody>
      </p:sp>
      <p:sp>
        <p:nvSpPr>
          <p:cNvPr id="8" name="Prostokąt 7">
            <a:extLst>
              <a:ext uri="{FF2B5EF4-FFF2-40B4-BE49-F238E27FC236}">
                <a16:creationId xmlns:a16="http://schemas.microsoft.com/office/drawing/2014/main" id="{35748355-3135-4F11-85D0-D53D238D4252}"/>
              </a:ext>
            </a:extLst>
          </p:cNvPr>
          <p:cNvSpPr/>
          <p:nvPr/>
        </p:nvSpPr>
        <p:spPr>
          <a:xfrm>
            <a:off x="7025951" y="3090041"/>
            <a:ext cx="4867678" cy="312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nabywca otrzymuje fakturę w uzgodnionej formie (papierowej lub elektronicznej) z kodem QR,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data rzeczywistego/fizycznego otrzymania faktury = data otrzymania faktury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Nabywca nie może korzystać z udogodnień wynikających z otrzymania faktury w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4) Faktura korygująca może być otrzymana w KSeF – jeżeli nabywca wyrazi na to zgodę</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8019668" y="6373864"/>
            <a:ext cx="2019681" cy="347613"/>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4215364" y="104295"/>
            <a:ext cx="3761272"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OD LIPCA 2024 r.</a:t>
            </a:r>
          </a:p>
        </p:txBody>
      </p:sp>
    </p:spTree>
    <p:extLst>
      <p:ext uri="{BB962C8B-B14F-4D97-AF65-F5344CB8AC3E}">
        <p14:creationId xmlns:p14="http://schemas.microsoft.com/office/powerpoint/2010/main" val="3360560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373224" y="895739"/>
            <a:ext cx="3126919" cy="531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(podatnik VAT z siedzibą lub SMDP w Polsce ) wystawia obowiązkowo fakturę w KSeF </a:t>
            </a:r>
            <a:r>
              <a:rPr kumimoji="0" lang="pl-PL" sz="19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dla nabywcy będącego podatnikiem VAT z siedziba w kraju UE lub w kraju poza 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przesłania danych do </a:t>
            </a:r>
            <a:r>
              <a:rPr kumimoji="0" lang="pl-PL" sz="19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9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Faktura korygująca musi być wystawiona w KSeF </a:t>
            </a:r>
          </a:p>
        </p:txBody>
      </p:sp>
      <p:sp>
        <p:nvSpPr>
          <p:cNvPr id="5" name="Strzałka: w prawo 4">
            <a:extLst>
              <a:ext uri="{FF2B5EF4-FFF2-40B4-BE49-F238E27FC236}">
                <a16:creationId xmlns:a16="http://schemas.microsoft.com/office/drawing/2014/main" id="{A6894D7F-9364-489E-BDAF-E7A5933303FB}"/>
              </a:ext>
            </a:extLst>
          </p:cNvPr>
          <p:cNvSpPr/>
          <p:nvPr/>
        </p:nvSpPr>
        <p:spPr>
          <a:xfrm>
            <a:off x="3874728" y="1017037"/>
            <a:ext cx="3008060" cy="18583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wyraził zgodę na fakturę ustrukturyzowaną</a:t>
            </a:r>
          </a:p>
        </p:txBody>
      </p:sp>
      <p:sp>
        <p:nvSpPr>
          <p:cNvPr id="6" name="Strzałka: w prawo 5">
            <a:extLst>
              <a:ext uri="{FF2B5EF4-FFF2-40B4-BE49-F238E27FC236}">
                <a16:creationId xmlns:a16="http://schemas.microsoft.com/office/drawing/2014/main" id="{45DE9F90-6DBB-47D3-BAD0-0F9584645F19}"/>
              </a:ext>
            </a:extLst>
          </p:cNvPr>
          <p:cNvSpPr/>
          <p:nvPr/>
        </p:nvSpPr>
        <p:spPr>
          <a:xfrm>
            <a:off x="3776217" y="3505852"/>
            <a:ext cx="3106571" cy="20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nie wyraził zgody na fakturę ustrukturyzowaną</a:t>
            </a:r>
          </a:p>
        </p:txBody>
      </p:sp>
      <p:sp>
        <p:nvSpPr>
          <p:cNvPr id="7" name="Prostokąt 6">
            <a:extLst>
              <a:ext uri="{FF2B5EF4-FFF2-40B4-BE49-F238E27FC236}">
                <a16:creationId xmlns:a16="http://schemas.microsoft.com/office/drawing/2014/main" id="{D30053C9-FFED-4BFA-994B-ECC674E97232}"/>
              </a:ext>
            </a:extLst>
          </p:cNvPr>
          <p:cNvSpPr/>
          <p:nvPr/>
        </p:nvSpPr>
        <p:spPr>
          <a:xfrm>
            <a:off x="7228387" y="712292"/>
            <a:ext cx="4590390" cy="1942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nadania numeru ewidencyjnego przez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otrzymania faktury</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Nabywca może korzystać z udogodnień wynikających z otrzymania faktury w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może być otrzymana w KSeF – jeżeli nabywca wyrazi na to zgodę</a:t>
            </a:r>
          </a:p>
        </p:txBody>
      </p:sp>
      <p:sp>
        <p:nvSpPr>
          <p:cNvPr id="8" name="Prostokąt 7">
            <a:extLst>
              <a:ext uri="{FF2B5EF4-FFF2-40B4-BE49-F238E27FC236}">
                <a16:creationId xmlns:a16="http://schemas.microsoft.com/office/drawing/2014/main" id="{35748355-3135-4F11-85D0-D53D238D4252}"/>
              </a:ext>
            </a:extLst>
          </p:cNvPr>
          <p:cNvSpPr/>
          <p:nvPr/>
        </p:nvSpPr>
        <p:spPr>
          <a:xfrm>
            <a:off x="7233103" y="2967134"/>
            <a:ext cx="4585946" cy="324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nabywca otrzymuje fakturę w uzgodnionej formie (papierowej lub elektronicznej) z kodem QR,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data rzeczywistego/fizycznego otrzymania faktury = data otrzymania faktury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Nabywca nie może korzystać z udogodnień wynikających z otrzymania faktury w </a:t>
            </a:r>
            <a:r>
              <a:rPr kumimoji="0" lang="pl-PL" sz="15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5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4) Faktura korygująca może być otrzymana w KSeF – jeżeli nabywca wyrazi na to zgodę</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8066518" y="6369785"/>
            <a:ext cx="1972832" cy="351692"/>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4220795" y="100169"/>
            <a:ext cx="37504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OD LIPCA 2024 r.</a:t>
            </a:r>
          </a:p>
        </p:txBody>
      </p:sp>
    </p:spTree>
    <p:extLst>
      <p:ext uri="{BB962C8B-B14F-4D97-AF65-F5344CB8AC3E}">
        <p14:creationId xmlns:p14="http://schemas.microsoft.com/office/powerpoint/2010/main" val="2855081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251926" y="699796"/>
            <a:ext cx="3248217" cy="5533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(podatnik VAT z siedzibą lub SMDP w Polsce ) wystawia obowiązkowo fakturę w KSeF </a:t>
            </a:r>
            <a:r>
              <a:rPr kumimoji="0" lang="pl-PL"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dla nabywcy będącego osobą prawną niebędącą podatnikiem VAT lub dla innego podmiotu niebędącego osobą fizyczną niebędącego podatnikiem VAT: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przesłania danych do </a:t>
            </a:r>
            <a:r>
              <a:rPr kumimoji="0" lang="pl-PL"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Faktura korygująca musi być wystawiona w KSeF </a:t>
            </a:r>
          </a:p>
        </p:txBody>
      </p:sp>
      <p:sp>
        <p:nvSpPr>
          <p:cNvPr id="5" name="Strzałka: w prawo 4">
            <a:extLst>
              <a:ext uri="{FF2B5EF4-FFF2-40B4-BE49-F238E27FC236}">
                <a16:creationId xmlns:a16="http://schemas.microsoft.com/office/drawing/2014/main" id="{A6894D7F-9364-489E-BDAF-E7A5933303FB}"/>
              </a:ext>
            </a:extLst>
          </p:cNvPr>
          <p:cNvSpPr/>
          <p:nvPr/>
        </p:nvSpPr>
        <p:spPr>
          <a:xfrm>
            <a:off x="3899916" y="755779"/>
            <a:ext cx="2855448" cy="19234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wyraził zgodę na fakturę ustrukturyzowaną</a:t>
            </a:r>
          </a:p>
        </p:txBody>
      </p:sp>
      <p:sp>
        <p:nvSpPr>
          <p:cNvPr id="6" name="Strzałka: w prawo 5">
            <a:extLst>
              <a:ext uri="{FF2B5EF4-FFF2-40B4-BE49-F238E27FC236}">
                <a16:creationId xmlns:a16="http://schemas.microsoft.com/office/drawing/2014/main" id="{45DE9F90-6DBB-47D3-BAD0-0F9584645F19}"/>
              </a:ext>
            </a:extLst>
          </p:cNvPr>
          <p:cNvSpPr/>
          <p:nvPr/>
        </p:nvSpPr>
        <p:spPr>
          <a:xfrm>
            <a:off x="3802229" y="3594505"/>
            <a:ext cx="2948961" cy="1923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nie wyraził zgody na fakturę ustrukturyzowaną</a:t>
            </a:r>
          </a:p>
        </p:txBody>
      </p:sp>
      <p:sp>
        <p:nvSpPr>
          <p:cNvPr id="7" name="Prostokąt 6">
            <a:extLst>
              <a:ext uri="{FF2B5EF4-FFF2-40B4-BE49-F238E27FC236}">
                <a16:creationId xmlns:a16="http://schemas.microsoft.com/office/drawing/2014/main" id="{D30053C9-FFED-4BFA-994B-ECC674E97232}"/>
              </a:ext>
            </a:extLst>
          </p:cNvPr>
          <p:cNvSpPr/>
          <p:nvPr/>
        </p:nvSpPr>
        <p:spPr>
          <a:xfrm>
            <a:off x="7155137" y="610194"/>
            <a:ext cx="4784937" cy="2079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nadania numeru ewidencyjnego przez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 = data otrzymania faktury</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Nabywca może korzystać z udogodnień wynikających z otrzymania faktury w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Faktura korygująca może być otrzymana w KSeF – jeżeli nabywca wyrazi na to zgodę</a:t>
            </a:r>
          </a:p>
        </p:txBody>
      </p:sp>
      <p:sp>
        <p:nvSpPr>
          <p:cNvPr id="8" name="Prostokąt 7">
            <a:extLst>
              <a:ext uri="{FF2B5EF4-FFF2-40B4-BE49-F238E27FC236}">
                <a16:creationId xmlns:a16="http://schemas.microsoft.com/office/drawing/2014/main" id="{35748355-3135-4F11-85D0-D53D238D4252}"/>
              </a:ext>
            </a:extLst>
          </p:cNvPr>
          <p:cNvSpPr/>
          <p:nvPr/>
        </p:nvSpPr>
        <p:spPr>
          <a:xfrm>
            <a:off x="7155137" y="2923204"/>
            <a:ext cx="4784938" cy="3309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nabywca otrzymuje fakturę w uzgodnionej formie (papierowej lub elektronicznej) z kodem QR,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data rzeczywistego/fizycznego otrzymania faktury = data otrzymania faktury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Nabywca nie może korzystać z udogodnień wynikających z otrzymania faktury w </a:t>
            </a:r>
            <a:r>
              <a:rPr kumimoji="0" lang="pl-PL" sz="1600" b="0" i="0" u="none" strike="noStrike" kern="1200" cap="none" spc="0" normalizeH="0" baseline="0" noProof="0" dirty="0" err="1">
                <a:ln>
                  <a:noFill/>
                </a:ln>
                <a:solidFill>
                  <a:srgbClr val="FFFFFF"/>
                </a:solidFill>
                <a:effectLst/>
                <a:uLnTx/>
                <a:uFillTx/>
                <a:latin typeface="Montserrat" panose="00000500000000000000" pitchFamily="2" charset="-18"/>
                <a:ea typeface="+mn-ea"/>
                <a:cs typeface="+mn-cs"/>
              </a:rPr>
              <a:t>KSeF</a:t>
            </a: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4) Faktura korygująca może być otrzymana w KSeF – jeżeli nabywca wyrazi na to zgodę</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4359788" y="86581"/>
            <a:ext cx="3472425" cy="4001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OD LIPCA 2024 r.</a:t>
            </a:r>
          </a:p>
        </p:txBody>
      </p:sp>
    </p:spTree>
    <p:extLst>
      <p:ext uri="{BB962C8B-B14F-4D97-AF65-F5344CB8AC3E}">
        <p14:creationId xmlns:p14="http://schemas.microsoft.com/office/powerpoint/2010/main" val="3757902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7EA71E6-7A16-42F4-B14D-CEF0C3EC85C8}"/>
              </a:ext>
            </a:extLst>
          </p:cNvPr>
          <p:cNvSpPr/>
          <p:nvPr/>
        </p:nvSpPr>
        <p:spPr>
          <a:xfrm>
            <a:off x="239184" y="692695"/>
            <a:ext cx="3260959" cy="551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Sprzedawca (podatnik VAT z siedzibą lub SMDP w Polsce ) </a:t>
            </a:r>
            <a:r>
              <a:rPr kumimoji="0" lang="pl-PL" sz="20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nie może </a:t>
            </a:r>
            <a:r>
              <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wystawić w KSeF faktury </a:t>
            </a:r>
            <a:r>
              <a:rPr kumimoji="0" lang="pl-PL" sz="2000" b="1"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dla osoby fizycznej nieprowadzącej działalności gospodarczej: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data fizycznego wystawienia faktury = data wystawienia faktury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Faktura korygująca nie może być wystawiona w KSeF </a:t>
            </a:r>
          </a:p>
        </p:txBody>
      </p:sp>
      <p:sp>
        <p:nvSpPr>
          <p:cNvPr id="6" name="Strzałka: w prawo 5">
            <a:extLst>
              <a:ext uri="{FF2B5EF4-FFF2-40B4-BE49-F238E27FC236}">
                <a16:creationId xmlns:a16="http://schemas.microsoft.com/office/drawing/2014/main" id="{45DE9F90-6DBB-47D3-BAD0-0F9584645F19}"/>
              </a:ext>
            </a:extLst>
          </p:cNvPr>
          <p:cNvSpPr/>
          <p:nvPr/>
        </p:nvSpPr>
        <p:spPr>
          <a:xfrm>
            <a:off x="3641335" y="2230513"/>
            <a:ext cx="3239739" cy="20889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Nabywca nie otrzymuje faktury ustrukturyzowanej</a:t>
            </a:r>
          </a:p>
        </p:txBody>
      </p:sp>
      <p:sp>
        <p:nvSpPr>
          <p:cNvPr id="8" name="Prostokąt 7">
            <a:extLst>
              <a:ext uri="{FF2B5EF4-FFF2-40B4-BE49-F238E27FC236}">
                <a16:creationId xmlns:a16="http://schemas.microsoft.com/office/drawing/2014/main" id="{35748355-3135-4F11-85D0-D53D238D4252}"/>
              </a:ext>
            </a:extLst>
          </p:cNvPr>
          <p:cNvSpPr/>
          <p:nvPr/>
        </p:nvSpPr>
        <p:spPr>
          <a:xfrm>
            <a:off x="7022266" y="887767"/>
            <a:ext cx="4818281" cy="495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1) nabywca otrzymuje fakturę w uzgodnionej formie (papierowej lub elektronicznej),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2) data rzeczywistego/fizycznego otrzymania faktury = data otrzymania faktury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3) Nabywca nie może dokonać odliczenia VAT z takiej faktury, nawet jeżeli dojdzie do wniosku, że chce wykorzystać towar lub usługę dla potrzeb działalności gospodarczej,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Montserrat" panose="00000500000000000000" pitchFamily="2" charset="-18"/>
                <a:ea typeface="+mn-ea"/>
                <a:cs typeface="+mn-cs"/>
              </a:rPr>
              <a:t>4) Faktura korygująca nie może wystawiona i otrzymana w KSeF</a:t>
            </a:r>
          </a:p>
        </p:txBody>
      </p:sp>
      <p:sp>
        <p:nvSpPr>
          <p:cNvPr id="9" name="Symbol zastępczy numeru slajdu 1">
            <a:extLst>
              <a:ext uri="{FF2B5EF4-FFF2-40B4-BE49-F238E27FC236}">
                <a16:creationId xmlns:a16="http://schemas.microsoft.com/office/drawing/2014/main" id="{94DF371A-F2F1-45C6-BF39-AD0D45830E07}"/>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2" name="pole tekstowe 1">
            <a:extLst>
              <a:ext uri="{FF2B5EF4-FFF2-40B4-BE49-F238E27FC236}">
                <a16:creationId xmlns:a16="http://schemas.microsoft.com/office/drawing/2014/main" id="{85273CEF-E8E2-22CE-0529-7CB7A9C1953F}"/>
              </a:ext>
            </a:extLst>
          </p:cNvPr>
          <p:cNvSpPr txBox="1"/>
          <p:nvPr/>
        </p:nvSpPr>
        <p:spPr>
          <a:xfrm>
            <a:off x="4359788" y="86581"/>
            <a:ext cx="3472425" cy="4001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163593"/>
                </a:solidFill>
                <a:effectLst/>
                <a:uLnTx/>
                <a:uFillTx/>
                <a:latin typeface="Montserrat"/>
                <a:ea typeface="+mn-ea"/>
                <a:cs typeface="+mn-cs"/>
              </a:rPr>
              <a:t>OKRES OD LIPCA 2024 r.</a:t>
            </a:r>
          </a:p>
        </p:txBody>
      </p:sp>
    </p:spTree>
    <p:extLst>
      <p:ext uri="{BB962C8B-B14F-4D97-AF65-F5344CB8AC3E}">
        <p14:creationId xmlns:p14="http://schemas.microsoft.com/office/powerpoint/2010/main" val="917510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000" b="1" dirty="0">
                <a:solidFill>
                  <a:srgbClr val="163593"/>
                </a:solidFill>
                <a:latin typeface="+mj-lt"/>
                <a:ea typeface="Verdana" panose="020B0604030504040204" pitchFamily="34" charset="0"/>
                <a:cs typeface="Verdana" panose="020B0604030504040204" pitchFamily="34" charset="0"/>
              </a:rPr>
              <a:t>PRZYKŁAD 1</a:t>
            </a:r>
          </a:p>
          <a:p>
            <a:pPr marL="0" indent="0">
              <a:buNone/>
            </a:pPr>
            <a:r>
              <a:rPr lang="pl-PL" sz="2000" b="1" dirty="0">
                <a:latin typeface="+mj-lt"/>
                <a:ea typeface="Verdana" panose="020B0604030504040204" pitchFamily="34" charset="0"/>
                <a:cs typeface="Verdana" panose="020B0604030504040204" pitchFamily="34" charset="0"/>
              </a:rPr>
              <a:t>Nabywca wyraził zgodę na otrzymanie faktury w KSeF.</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Sprzedawca wysłał fakturę do KSeF dnia 30 listopada 2023 r.</a:t>
            </a:r>
          </a:p>
          <a:p>
            <a:pPr marL="0" indent="0">
              <a:buNone/>
            </a:pPr>
            <a:r>
              <a:rPr lang="pl-PL" sz="2000" b="1" dirty="0">
                <a:latin typeface="+mj-lt"/>
                <a:ea typeface="Verdana" panose="020B0604030504040204" pitchFamily="34" charset="0"/>
                <a:cs typeface="Verdana" panose="020B0604030504040204" pitchFamily="34" charset="0"/>
              </a:rPr>
              <a:t>KSeF wystawił i nadał nr KSeF fakturze dnia 30 listopada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wystawienia faktury w KSeF jest 30 listopada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otrzymania faktury w KSeF przez nabywcę jest 30 listopada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Nabywca nabył prawo do odliczenia VAT w listopadzie 2023 r. (jeżeli w listopadzie 2023 r. od czynności udokumentowanej fakturą powstał obowiązek podatkowy).</a:t>
            </a:r>
          </a:p>
        </p:txBody>
      </p:sp>
      <p:sp>
        <p:nvSpPr>
          <p:cNvPr id="4" name="Symbol zastępczy numeru slajdu 1">
            <a:extLst>
              <a:ext uri="{FF2B5EF4-FFF2-40B4-BE49-F238E27FC236}">
                <a16:creationId xmlns:a16="http://schemas.microsoft.com/office/drawing/2014/main" id="{76246BD4-A56C-294A-0301-EF81FBD5ADF4}"/>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040244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Autofit/>
          </a:bodyPr>
          <a:lstStyle/>
          <a:p>
            <a:pPr marL="0" indent="0">
              <a:buNone/>
            </a:pPr>
            <a:r>
              <a:rPr lang="pl-PL" sz="2000" b="1" dirty="0">
                <a:solidFill>
                  <a:srgbClr val="163593"/>
                </a:solidFill>
                <a:latin typeface="+mj-lt"/>
                <a:ea typeface="Verdana" panose="020B0604030504040204" pitchFamily="34" charset="0"/>
                <a:cs typeface="Verdana" panose="020B0604030504040204" pitchFamily="34" charset="0"/>
              </a:rPr>
              <a:t>PRZYKŁAD 2</a:t>
            </a:r>
          </a:p>
          <a:p>
            <a:pPr marL="0" indent="0">
              <a:buNone/>
            </a:pPr>
            <a:r>
              <a:rPr lang="pl-PL" sz="2000" b="1" dirty="0">
                <a:latin typeface="+mj-lt"/>
                <a:ea typeface="Verdana" panose="020B0604030504040204" pitchFamily="34" charset="0"/>
                <a:cs typeface="Verdana" panose="020B0604030504040204" pitchFamily="34" charset="0"/>
              </a:rPr>
              <a:t>Nabywca wyraził zgodę na otrzymanie faktury w KSeF.</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Sprzedawca wysłał fakturę do KSeF dnia 30 listopada 2023 r. o godzinie 23:59.</a:t>
            </a:r>
          </a:p>
          <a:p>
            <a:pPr marL="0" indent="0">
              <a:buNone/>
            </a:pPr>
            <a:r>
              <a:rPr lang="pl-PL" sz="2000" b="1" dirty="0">
                <a:latin typeface="+mj-lt"/>
                <a:ea typeface="Verdana" panose="020B0604030504040204" pitchFamily="34" charset="0"/>
                <a:cs typeface="Verdana" panose="020B0604030504040204" pitchFamily="34" charset="0"/>
              </a:rPr>
              <a:t>KSeF wystawił i nadał nr KSeF fakturze dnia 1 grudnia 2023 r. o godzinie 00:01</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wystawienia faktury w KSeF jest 30 listopada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otrzymania faktury przez nabywcę jest 1 grudnia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Nabywca nabył prawo do odliczenia VAT w grudniu 2023 r. (jeżeli w listopadzie 2023 r. lub grudniu 2023 r. od czynności udokumentowanej fakturą powstał obowiązek podatkowy).</a:t>
            </a:r>
          </a:p>
        </p:txBody>
      </p:sp>
      <p:sp>
        <p:nvSpPr>
          <p:cNvPr id="4" name="Symbol zastępczy numeru slajdu 1">
            <a:extLst>
              <a:ext uri="{FF2B5EF4-FFF2-40B4-BE49-F238E27FC236}">
                <a16:creationId xmlns:a16="http://schemas.microsoft.com/office/drawing/2014/main" id="{9189933C-BC9F-08A3-E256-5B7E688E50E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170881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Autofit/>
          </a:bodyPr>
          <a:lstStyle/>
          <a:p>
            <a:pPr marL="0" indent="0">
              <a:buNone/>
            </a:pPr>
            <a:r>
              <a:rPr lang="pl-PL" sz="2000" b="1" dirty="0">
                <a:solidFill>
                  <a:srgbClr val="163593"/>
                </a:solidFill>
                <a:latin typeface="+mj-lt"/>
                <a:ea typeface="Verdana" panose="020B0604030504040204" pitchFamily="34" charset="0"/>
                <a:cs typeface="Verdana" panose="020B0604030504040204" pitchFamily="34" charset="0"/>
              </a:rPr>
              <a:t>PRZYKŁAD 3</a:t>
            </a:r>
          </a:p>
          <a:p>
            <a:pPr marL="0" indent="0">
              <a:buNone/>
            </a:pPr>
            <a:r>
              <a:rPr lang="pl-PL" sz="2000" b="1" dirty="0">
                <a:latin typeface="+mj-lt"/>
                <a:ea typeface="Verdana" panose="020B0604030504040204" pitchFamily="34" charset="0"/>
                <a:cs typeface="Verdana" panose="020B0604030504040204" pitchFamily="34" charset="0"/>
              </a:rPr>
              <a:t>Nabywca nie wyraził zgody na otrzymanie faktury w KSeF. Nabywca wyraził chęć otrzymania faktury w formie papierowej.</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Sprzedawca wysłał fakturę do KSeF dnia 30 listopada 2023 r.</a:t>
            </a:r>
          </a:p>
          <a:p>
            <a:pPr marL="0" indent="0">
              <a:buNone/>
            </a:pPr>
            <a:r>
              <a:rPr lang="pl-PL" sz="2000" b="1" dirty="0">
                <a:latin typeface="+mj-lt"/>
                <a:ea typeface="Verdana" panose="020B0604030504040204" pitchFamily="34" charset="0"/>
                <a:cs typeface="Verdana" panose="020B0604030504040204" pitchFamily="34" charset="0"/>
              </a:rPr>
              <a:t>KSeF wystawił i nadał nr KSeF fakturze dnia 30 listopada 2023 r.</a:t>
            </a:r>
          </a:p>
          <a:p>
            <a:pPr marL="0" indent="0">
              <a:buNone/>
            </a:pPr>
            <a:r>
              <a:rPr lang="pl-PL" sz="2000" b="1" dirty="0">
                <a:latin typeface="+mj-lt"/>
                <a:ea typeface="Verdana" panose="020B0604030504040204" pitchFamily="34" charset="0"/>
                <a:cs typeface="Verdana" panose="020B0604030504040204" pitchFamily="34" charset="0"/>
              </a:rPr>
              <a:t>Sprzedawca wysłał nabywcy fakturę pocztą. Poczta doręczyła fakturę 2 grudnia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wystawienia faktury w KSeF jest 30 listopada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Datą otrzymania faktury przez nabywcę jest 2 grudnia 2023 r.</a:t>
            </a:r>
          </a:p>
          <a:p>
            <a:pPr marL="0" indent="0">
              <a:buNone/>
            </a:pPr>
            <a:endParaRPr lang="pl-PL" sz="2000" b="1" dirty="0">
              <a:latin typeface="+mj-lt"/>
              <a:ea typeface="Verdana" panose="020B0604030504040204" pitchFamily="34" charset="0"/>
              <a:cs typeface="Verdana" panose="020B0604030504040204" pitchFamily="34" charset="0"/>
            </a:endParaRPr>
          </a:p>
          <a:p>
            <a:pPr marL="0" indent="0">
              <a:buNone/>
            </a:pPr>
            <a:r>
              <a:rPr lang="pl-PL" sz="2000" b="1" dirty="0">
                <a:latin typeface="+mj-lt"/>
                <a:ea typeface="Verdana" panose="020B0604030504040204" pitchFamily="34" charset="0"/>
                <a:cs typeface="Verdana" panose="020B0604030504040204" pitchFamily="34" charset="0"/>
              </a:rPr>
              <a:t>Nabywca nabył prawo do odliczenia VAT w grudniu 2023 r. (jeżeli w listopadzie 2023 r. lub grudniu 2023 r. od czynności udokumentowanej fakturą powstał obowiązek podatkowy).</a:t>
            </a:r>
          </a:p>
        </p:txBody>
      </p:sp>
      <p:sp>
        <p:nvSpPr>
          <p:cNvPr id="4" name="Symbol zastępczy numeru slajdu 1">
            <a:extLst>
              <a:ext uri="{FF2B5EF4-FFF2-40B4-BE49-F238E27FC236}">
                <a16:creationId xmlns:a16="http://schemas.microsoft.com/office/drawing/2014/main" id="{678E2460-C6BF-79B5-4E45-AA0A7FE53D01}"/>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4751117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title"/>
          </p:nvPr>
        </p:nvSpPr>
        <p:spPr/>
        <p:txBody>
          <a:bodyPr>
            <a:normAutofit fontScale="90000"/>
          </a:bodyPr>
          <a:lstStyle/>
          <a:p>
            <a:pPr eaLnBrk="1" hangingPunct="1">
              <a:lnSpc>
                <a:spcPct val="150000"/>
              </a:lnSpc>
            </a:pPr>
            <a:r>
              <a:rPr lang="pl-PL" altLang="pl-PL" sz="2700" b="1" dirty="0">
                <a:solidFill>
                  <a:srgbClr val="163593"/>
                </a:solidFill>
                <a:ea typeface="Verdana" panose="020B0604030504040204" pitchFamily="34" charset="0"/>
                <a:cs typeface="Verdana" panose="020B0604030504040204" pitchFamily="34" charset="0"/>
              </a:rPr>
              <a:t>MOŻLIWOŚĆ PRZEKAZANIA DANYCH FAKTURY PODMIOTOM TRZECIM BEZ INGERENCJI SYSTEMOWEJ (TZW. ANONIMOWY DOSTĘP I JEGO PRAKTYCZNE ZNACZENIE)</a:t>
            </a:r>
          </a:p>
        </p:txBody>
      </p:sp>
      <p:sp>
        <p:nvSpPr>
          <p:cNvPr id="3" name="Symbol zastępczy numeru slajdu 1">
            <a:extLst>
              <a:ext uri="{FF2B5EF4-FFF2-40B4-BE49-F238E27FC236}">
                <a16:creationId xmlns:a16="http://schemas.microsoft.com/office/drawing/2014/main" id="{3DB87067-1E4D-14D6-08A3-3E84585DC899}"/>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02F57D1-12D7-4295-B0B0-389E6956B0F8}" type="slidenum">
              <a:rPr lang="pl-PL" smtClean="0">
                <a:solidFill>
                  <a:prstClr val="black">
                    <a:tint val="75000"/>
                  </a:prstClr>
                </a:solidFill>
                <a:latin typeface="Montserrat" panose="00000500000000000000" pitchFamily="2" charset="-18"/>
              </a:rPr>
              <a:pPr>
                <a:defRPr/>
              </a:pPr>
              <a:t>88</a:t>
            </a:fld>
            <a:endParaRPr lang="pl-PL" dirty="0">
              <a:solidFill>
                <a:prstClr val="black">
                  <a:tint val="75000"/>
                </a:prstClr>
              </a:solidFill>
              <a:latin typeface="Montserrat" panose="00000500000000000000" pitchFamily="2" charset="-18"/>
            </a:endParaRPr>
          </a:p>
        </p:txBody>
      </p:sp>
    </p:spTree>
    <p:extLst>
      <p:ext uri="{BB962C8B-B14F-4D97-AF65-F5344CB8AC3E}">
        <p14:creationId xmlns:p14="http://schemas.microsoft.com/office/powerpoint/2010/main" val="38117920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400" b="1" dirty="0">
                <a:latin typeface="+mj-lt"/>
                <a:ea typeface="Verdana" panose="020B0604030504040204" pitchFamily="34" charset="0"/>
                <a:cs typeface="Verdana" panose="020B0604030504040204" pitchFamily="34" charset="0"/>
              </a:rPr>
              <a:t>Nabywcy, który zgodzi się otrzymać faktury w KSeF, ale nie będzie użytkownikiem KSeF (nie będzie polskim podatnikiem VAT) będzie można podać dane faktury ustrukturyzowanej, których podanie umożliwi mu dostęp do tej faktury w Krajowym Systemie e-Faktur.</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solidFill>
                  <a:srgbClr val="163593"/>
                </a:solidFill>
                <a:latin typeface="+mj-lt"/>
                <a:ea typeface="Verdana" panose="020B0604030504040204" pitchFamily="34" charset="0"/>
                <a:cs typeface="Verdana" panose="020B0604030504040204" pitchFamily="34" charset="0"/>
              </a:rPr>
              <a:t>Przykład</a:t>
            </a:r>
          </a:p>
          <a:p>
            <a:pPr marL="0" indent="0">
              <a:buNone/>
            </a:pPr>
            <a:r>
              <a:rPr lang="pl-PL" sz="2400" b="1" dirty="0">
                <a:latin typeface="+mj-lt"/>
                <a:ea typeface="Verdana" panose="020B0604030504040204" pitchFamily="34" charset="0"/>
                <a:cs typeface="Verdana" panose="020B0604030504040204" pitchFamily="34" charset="0"/>
              </a:rPr>
              <a:t>Polski dostawca dokonał sprzedaży stanowiącej WDT dla unijnego nabywcy. Nabywca zgodził się otrzymać fakturę w KSeF. Polski podatnik przekazuje nabywcy nr faktury, nr systemowy faktury w KSeF oraz kwotę brutto wynikającą z faktury. Nabywca może odebrać fakturę przez anonimowy dostęp.</a:t>
            </a:r>
            <a:endParaRPr lang="pl-PL" sz="2400" dirty="0">
              <a:latin typeface="+mj-lt"/>
              <a:ea typeface="Verdana" panose="020B0604030504040204" pitchFamily="34" charset="0"/>
              <a:cs typeface="Verdana" panose="020B0604030504040204" pitchFamily="34" charset="0"/>
            </a:endParaRPr>
          </a:p>
        </p:txBody>
      </p:sp>
      <p:sp>
        <p:nvSpPr>
          <p:cNvPr id="4" name="Symbol zastępczy numeru slajdu 1">
            <a:extLst>
              <a:ext uri="{FF2B5EF4-FFF2-40B4-BE49-F238E27FC236}">
                <a16:creationId xmlns:a16="http://schemas.microsoft.com/office/drawing/2014/main" id="{A9802C61-FB19-0249-D476-9E260728147B}"/>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26214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0D94DBD-C62F-C0FF-7204-34EAC2FECD53}"/>
              </a:ext>
            </a:extLst>
          </p:cNvPr>
          <p:cNvSpPr>
            <a:spLocks noGrp="1"/>
          </p:cNvSpPr>
          <p:nvPr>
            <p:ph type="title"/>
          </p:nvPr>
        </p:nvSpPr>
        <p:spPr/>
        <p:txBody>
          <a:bodyPr>
            <a:normAutofit/>
          </a:bodyPr>
          <a:lstStyle/>
          <a:p>
            <a:r>
              <a:rPr lang="pl-PL" dirty="0"/>
              <a:t>DEFINICJA FAKTURY USTRUKTURYZOWANEJ</a:t>
            </a:r>
          </a:p>
        </p:txBody>
      </p:sp>
      <p:sp>
        <p:nvSpPr>
          <p:cNvPr id="3" name="Symbol zastępczy zawartości 2"/>
          <p:cNvSpPr>
            <a:spLocks noGrp="1"/>
          </p:cNvSpPr>
          <p:nvPr>
            <p:ph idx="1"/>
          </p:nvPr>
        </p:nvSpPr>
        <p:spPr/>
        <p:txBody>
          <a:bodyPr>
            <a:normAutofit/>
          </a:bodyPr>
          <a:lstStyle/>
          <a:p>
            <a:pPr marL="0" indent="0">
              <a:buNone/>
            </a:pPr>
            <a:r>
              <a:rPr lang="pl-PL" altLang="pl-PL" b="1" dirty="0">
                <a:latin typeface="+mj-lt"/>
              </a:rPr>
              <a:t>Faktura ustrukturyzowana posiada dwa numery:</a:t>
            </a:r>
          </a:p>
          <a:p>
            <a:pPr marL="0" indent="0">
              <a:buNone/>
            </a:pPr>
            <a:r>
              <a:rPr lang="pl-PL" altLang="pl-PL" b="1" dirty="0">
                <a:latin typeface="+mj-lt"/>
              </a:rPr>
              <a:t>- nr faktury, o którym mowa w art. 106e ust. 1 pkt 2 ustawy o VAT – jako nr dokumentu źródłowego ujmowany w księgach podatkowych (w JPK_V7 (ewidencja VAT), księdze rachunkowej, podatkowej księdze przychodów, ewidencji przychodów itd.),</a:t>
            </a:r>
          </a:p>
          <a:p>
            <a:pPr marL="0" indent="0">
              <a:buNone/>
            </a:pPr>
            <a:r>
              <a:rPr lang="pl-PL" altLang="pl-PL" b="1" dirty="0">
                <a:latin typeface="+mj-lt"/>
              </a:rPr>
              <a:t>- nr przydzielony przez KSeF identyfikujący tę fakturę w tym systemie oraz potwierdzający, że faktura została wystawiona przy użyciu KSeF.</a:t>
            </a:r>
          </a:p>
        </p:txBody>
      </p:sp>
      <p:sp>
        <p:nvSpPr>
          <p:cNvPr id="5" name="Symbol zastępczy numeru slajdu 1">
            <a:extLst>
              <a:ext uri="{FF2B5EF4-FFF2-40B4-BE49-F238E27FC236}">
                <a16:creationId xmlns:a16="http://schemas.microsoft.com/office/drawing/2014/main" id="{73D5A100-B18A-E8A2-A7C1-08270B3F7708}"/>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7885407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DBD28F0-C9EF-619A-E462-BE856B7C60AF}"/>
              </a:ext>
            </a:extLst>
          </p:cNvPr>
          <p:cNvSpPr>
            <a:spLocks noGrp="1"/>
          </p:cNvSpPr>
          <p:nvPr>
            <p:ph type="title"/>
          </p:nvPr>
        </p:nvSpPr>
        <p:spPr/>
        <p:txBody>
          <a:bodyPr>
            <a:normAutofit fontScale="90000"/>
          </a:bodyPr>
          <a:lstStyle/>
          <a:p>
            <a:r>
              <a:rPr lang="pl-PL" dirty="0"/>
              <a:t>Rozporządzenie z dnia 27 grudnia 2021 r. w sprawie korzystania z Krajowego Systemu e-Faktur</a:t>
            </a:r>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Dostęp do faktury ustrukturyzowanej jest możliwy poprzez podanie:</a:t>
            </a:r>
          </a:p>
          <a:p>
            <a:pPr marL="0" indent="0">
              <a:buNone/>
            </a:pPr>
            <a:r>
              <a:rPr lang="pl-PL" b="1" dirty="0">
                <a:latin typeface="+mj-lt"/>
                <a:ea typeface="Verdana" panose="020B0604030504040204" pitchFamily="34" charset="0"/>
                <a:cs typeface="Verdana" panose="020B0604030504040204" pitchFamily="34" charset="0"/>
              </a:rPr>
              <a:t>1) numeru identyfikującego daną fakturę w Krajowym Systemie e-Faktur, o którym mowa w art. 106nd ust. 2 pkt 8 ustawy;</a:t>
            </a:r>
          </a:p>
          <a:p>
            <a:pPr marL="0" indent="0">
              <a:buNone/>
            </a:pPr>
            <a:r>
              <a:rPr lang="pl-PL" b="1" dirty="0">
                <a:latin typeface="+mj-lt"/>
                <a:ea typeface="Verdana" panose="020B0604030504040204" pitchFamily="34" charset="0"/>
                <a:cs typeface="Verdana" panose="020B0604030504040204" pitchFamily="34" charset="0"/>
              </a:rPr>
              <a:t>2) numeru faktury, o którym mowa w art. 106e ust. 1 pkt 2 ustawy;</a:t>
            </a:r>
          </a:p>
          <a:p>
            <a:pPr marL="0" indent="0">
              <a:buNone/>
            </a:pPr>
            <a:r>
              <a:rPr lang="pl-PL" b="1" dirty="0">
                <a:latin typeface="+mj-lt"/>
                <a:ea typeface="Verdana" panose="020B0604030504040204" pitchFamily="34" charset="0"/>
                <a:cs typeface="Verdana" panose="020B0604030504040204" pitchFamily="34" charset="0"/>
              </a:rPr>
              <a:t>3) numeru identyfikacji podatkowej (NIP) lub innego identyfikatora nabywcy albo informacji o braku identyfikatora;</a:t>
            </a:r>
          </a:p>
          <a:p>
            <a:pPr marL="0" indent="0">
              <a:buNone/>
            </a:pPr>
            <a:r>
              <a:rPr lang="pl-PL" b="1" dirty="0">
                <a:latin typeface="+mj-lt"/>
                <a:ea typeface="Verdana" panose="020B0604030504040204" pitchFamily="34" charset="0"/>
                <a:cs typeface="Verdana" panose="020B0604030504040204" pitchFamily="34" charset="0"/>
              </a:rPr>
              <a:t>4) imienia i nazwiska lub nazwy nabywcy albo informacji o braku tych danych;</a:t>
            </a:r>
          </a:p>
          <a:p>
            <a:pPr marL="0" indent="0">
              <a:buNone/>
            </a:pPr>
            <a:r>
              <a:rPr lang="pl-PL" b="1" dirty="0">
                <a:latin typeface="+mj-lt"/>
                <a:ea typeface="Verdana" panose="020B0604030504040204" pitchFamily="34" charset="0"/>
                <a:cs typeface="Verdana" panose="020B0604030504040204" pitchFamily="34" charset="0"/>
              </a:rPr>
              <a:t>5) kwoty należności ogółem.</a:t>
            </a:r>
            <a:endParaRPr lang="pl-PL" dirty="0">
              <a:latin typeface="+mj-lt"/>
              <a:ea typeface="Verdana" panose="020B0604030504040204" pitchFamily="34" charset="0"/>
              <a:cs typeface="Verdana" panose="020B0604030504040204" pitchFamily="34" charset="0"/>
            </a:endParaRPr>
          </a:p>
        </p:txBody>
      </p:sp>
      <p:sp>
        <p:nvSpPr>
          <p:cNvPr id="5" name="Symbol zastępczy numeru slajdu 1">
            <a:extLst>
              <a:ext uri="{FF2B5EF4-FFF2-40B4-BE49-F238E27FC236}">
                <a16:creationId xmlns:a16="http://schemas.microsoft.com/office/drawing/2014/main" id="{E6041873-7B56-CEDE-60FA-8D55561301EF}"/>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90</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048432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 name="Symbol zastępczy zawartości 4" descr="Obraz zawierający tekst&#10;&#10;Opis wygenerowany automatycznie">
            <a:extLst>
              <a:ext uri="{FF2B5EF4-FFF2-40B4-BE49-F238E27FC236}">
                <a16:creationId xmlns:a16="http://schemas.microsoft.com/office/drawing/2014/main" id="{8A1030C7-7FEC-418F-936E-B6F96BEBF3D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5408" y="0"/>
            <a:ext cx="11975978" cy="5633300"/>
          </a:xfrm>
        </p:spPr>
      </p:pic>
      <p:sp>
        <p:nvSpPr>
          <p:cNvPr id="2" name="Symbol zastępczy numeru slajdu 1">
            <a:extLst>
              <a:ext uri="{FF2B5EF4-FFF2-40B4-BE49-F238E27FC236}">
                <a16:creationId xmlns:a16="http://schemas.microsoft.com/office/drawing/2014/main" id="{62741387-AB20-40E4-A40B-FE4EDDA01E7A}"/>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
        <p:nvSpPr>
          <p:cNvPr id="4" name="pole tekstowe 3">
            <a:extLst>
              <a:ext uri="{FF2B5EF4-FFF2-40B4-BE49-F238E27FC236}">
                <a16:creationId xmlns:a16="http://schemas.microsoft.com/office/drawing/2014/main" id="{C567910D-0760-D24C-A0F5-C6DF2D970EC2}"/>
              </a:ext>
            </a:extLst>
          </p:cNvPr>
          <p:cNvSpPr txBox="1"/>
          <p:nvPr/>
        </p:nvSpPr>
        <p:spPr>
          <a:xfrm>
            <a:off x="3164735" y="5803322"/>
            <a:ext cx="609452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rPr>
              <a:t>https://ksef.mf.gov.pl/web/anonymous-access</a:t>
            </a:r>
          </a:p>
        </p:txBody>
      </p:sp>
    </p:spTree>
    <p:extLst>
      <p:ext uri="{BB962C8B-B14F-4D97-AF65-F5344CB8AC3E}">
        <p14:creationId xmlns:p14="http://schemas.microsoft.com/office/powerpoint/2010/main" val="34330581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Od lipca 2024 r. taka możliwość zostanie dodatkowo zastąpiona możliwością przekazania druku lub obrazu wygenerowanego w formie elektronicznej (np. pdf), który będzie posiadał kod QR zawierający dane faktury. </a:t>
            </a:r>
          </a:p>
          <a:p>
            <a:pPr marL="0" indent="0">
              <a:buNone/>
            </a:pPr>
            <a:endParaRPr lang="pl-PL" sz="2400" b="1" dirty="0">
              <a:latin typeface="+mj-lt"/>
              <a:ea typeface="Verdana" panose="020B0604030504040204" pitchFamily="34" charset="0"/>
              <a:cs typeface="Verdana" panose="020B0604030504040204" pitchFamily="34" charset="0"/>
            </a:endParaRPr>
          </a:p>
          <a:p>
            <a:pPr marL="0" indent="0">
              <a:buNone/>
            </a:pPr>
            <a:r>
              <a:rPr lang="pl-PL" sz="2400" b="1" dirty="0">
                <a:latin typeface="+mj-lt"/>
                <a:ea typeface="Verdana" panose="020B0604030504040204" pitchFamily="34" charset="0"/>
                <a:cs typeface="Verdana" panose="020B0604030504040204" pitchFamily="34" charset="0"/>
              </a:rPr>
              <a:t>Np. Zagraniczny nabywca lub nabywca niebędący podatnikiem VAT (inny niż osoba fizyczna nieprowadząca działalności gospodarczej) będzie mógł sczytać dane faktury w KSeF skanując kod QR.</a:t>
            </a:r>
            <a:endParaRPr lang="pl-PL" sz="2400" dirty="0">
              <a:latin typeface="+mj-lt"/>
              <a:ea typeface="Verdana" panose="020B0604030504040204" pitchFamily="34" charset="0"/>
              <a:cs typeface="Verdana" panose="020B0604030504040204" pitchFamily="34" charset="0"/>
            </a:endParaRPr>
          </a:p>
        </p:txBody>
      </p:sp>
      <p:sp>
        <p:nvSpPr>
          <p:cNvPr id="4" name="Symbol zastępczy numeru slajdu 1">
            <a:extLst>
              <a:ext uri="{FF2B5EF4-FFF2-40B4-BE49-F238E27FC236}">
                <a16:creationId xmlns:a16="http://schemas.microsoft.com/office/drawing/2014/main" id="{6B07854D-A9B2-7F60-D7CB-F676C8F846E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92</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017611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pole tekstowe 10">
            <a:extLst>
              <a:ext uri="{FF2B5EF4-FFF2-40B4-BE49-F238E27FC236}">
                <a16:creationId xmlns:a16="http://schemas.microsoft.com/office/drawing/2014/main" id="{21D7CF2C-1B4F-4511-B042-68E434AD53CA}"/>
              </a:ext>
            </a:extLst>
          </p:cNvPr>
          <p:cNvSpPr txBox="1">
            <a:spLocks noChangeArrowheads="1"/>
          </p:cNvSpPr>
          <p:nvPr/>
        </p:nvSpPr>
        <p:spPr bwMode="auto">
          <a:xfrm>
            <a:off x="4260058" y="2294335"/>
            <a:ext cx="3726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pl-PL" altLang="pl-PL" sz="1350" b="0" i="0" u="none" strike="noStrike" kern="1200" cap="none" spc="0" normalizeH="0" baseline="0" noProof="0" dirty="0">
              <a:ln>
                <a:noFill/>
              </a:ln>
              <a:solidFill>
                <a:prstClr val="black"/>
              </a:solidFill>
              <a:effectLst/>
              <a:uLnTx/>
              <a:uFillTx/>
              <a:latin typeface="Montserrat" panose="00000500000000000000" pitchFamily="2" charset="-18"/>
              <a:ea typeface="+mn-ea"/>
              <a:cs typeface="+mn-cs"/>
            </a:endParaRPr>
          </a:p>
        </p:txBody>
      </p:sp>
      <p:sp>
        <p:nvSpPr>
          <p:cNvPr id="14339" name="Tytuł 14">
            <a:extLst>
              <a:ext uri="{FF2B5EF4-FFF2-40B4-BE49-F238E27FC236}">
                <a16:creationId xmlns:a16="http://schemas.microsoft.com/office/drawing/2014/main" id="{09980D99-C13F-41DD-95C8-656D7017C81D}"/>
              </a:ext>
            </a:extLst>
          </p:cNvPr>
          <p:cNvSpPr>
            <a:spLocks noGrp="1"/>
          </p:cNvSpPr>
          <p:nvPr>
            <p:ph type="ctrTitle"/>
          </p:nvPr>
        </p:nvSpPr>
        <p:spPr>
          <a:xfrm>
            <a:off x="1313895" y="2393078"/>
            <a:ext cx="9374820" cy="492166"/>
          </a:xfrm>
        </p:spPr>
        <p:txBody>
          <a:bodyPr>
            <a:noAutofit/>
          </a:bodyPr>
          <a:lstStyle/>
          <a:p>
            <a:pPr eaLnBrk="1" hangingPunct="1">
              <a:lnSpc>
                <a:spcPct val="150000"/>
              </a:lnSpc>
            </a:pPr>
            <a:r>
              <a:rPr lang="pl-PL" altLang="pl-PL" sz="3200" b="1" dirty="0">
                <a:solidFill>
                  <a:srgbClr val="163593"/>
                </a:solidFill>
                <a:ea typeface="Verdana" panose="020B0604030504040204" pitchFamily="34" charset="0"/>
                <a:cs typeface="Verdana" panose="020B0604030504040204" pitchFamily="34" charset="0"/>
              </a:rPr>
              <a:t>DATA WYSTAWIENIA I OTRZYMANIA FAKTURY W KSEF</a:t>
            </a:r>
          </a:p>
        </p:txBody>
      </p:sp>
      <p:sp>
        <p:nvSpPr>
          <p:cNvPr id="2" name="Symbol zastępczy numeru slajdu 1">
            <a:extLst>
              <a:ext uri="{FF2B5EF4-FFF2-40B4-BE49-F238E27FC236}">
                <a16:creationId xmlns:a16="http://schemas.microsoft.com/office/drawing/2014/main" id="{0266544E-9A92-413E-882D-CE4916FE7A6E}"/>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93</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88989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4C85388-EBC8-7C55-7C56-3C835AE3C657}"/>
              </a:ext>
            </a:extLst>
          </p:cNvPr>
          <p:cNvSpPr>
            <a:spLocks noGrp="1"/>
          </p:cNvSpPr>
          <p:nvPr>
            <p:ph type="title"/>
          </p:nvPr>
        </p:nvSpPr>
        <p:spPr/>
        <p:txBody>
          <a:bodyPr>
            <a:normAutofit/>
          </a:bodyPr>
          <a:lstStyle/>
          <a:p>
            <a:r>
              <a:rPr lang="pl-PL" dirty="0"/>
              <a:t>Data wystawienia faktury w </a:t>
            </a:r>
            <a:r>
              <a:rPr lang="pl-PL" dirty="0" err="1"/>
              <a:t>KSeF</a:t>
            </a:r>
            <a:endParaRPr lang="pl-PL" dirty="0"/>
          </a:p>
        </p:txBody>
      </p:sp>
      <p:sp>
        <p:nvSpPr>
          <p:cNvPr id="3" name="Symbol zastępczy zawartości 2"/>
          <p:cNvSpPr>
            <a:spLocks noGrp="1"/>
          </p:cNvSpPr>
          <p:nvPr>
            <p:ph idx="1"/>
          </p:nvPr>
        </p:nvSpPr>
        <p:spPr/>
        <p:txBody>
          <a:bodyPr>
            <a:normAutofit/>
          </a:bodyPr>
          <a:lstStyle/>
          <a:p>
            <a:pPr marL="0" indent="0">
              <a:buNone/>
            </a:pPr>
            <a:r>
              <a:rPr lang="pl-PL" altLang="pl-PL" sz="2200" b="1" dirty="0">
                <a:latin typeface="+mj-lt"/>
              </a:rPr>
              <a:t>Art.  106na ust. 1 ustawy o VAT </a:t>
            </a:r>
          </a:p>
          <a:p>
            <a:pPr marL="0" indent="0">
              <a:buNone/>
            </a:pPr>
            <a:r>
              <a:rPr lang="pl-PL" altLang="pl-PL" sz="2200" b="1" dirty="0">
                <a:latin typeface="+mj-lt"/>
              </a:rPr>
              <a:t>Fakturę ustrukturyzowaną uznaje się za wystawioną w dniu jej przesłania do Krajowego Systemu e-Faktur.</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altLang="pl-PL" sz="2200" b="1" dirty="0">
                <a:latin typeface="+mj-lt"/>
              </a:rPr>
              <a:t>Art.  106na ust. 2 ustawy o VAT </a:t>
            </a:r>
          </a:p>
          <a:p>
            <a:pPr marL="0" indent="0">
              <a:buNone/>
            </a:pPr>
            <a:r>
              <a:rPr lang="pl-PL" sz="2200" b="1" dirty="0">
                <a:latin typeface="+mj-lt"/>
                <a:ea typeface="Verdana" panose="020B0604030504040204" pitchFamily="34" charset="0"/>
                <a:cs typeface="Verdana" panose="020B0604030504040204" pitchFamily="34" charset="0"/>
              </a:rPr>
              <a:t>Otrzymywanie faktur ustrukturyzowanych przy użyciu Krajowego Systemu e-Faktur wymaga akceptacji odbiorcy faktury.</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Art. 106g ust. 3b ustawy o VAT</a:t>
            </a:r>
          </a:p>
          <a:p>
            <a:pPr marL="0" indent="0">
              <a:buNone/>
            </a:pPr>
            <a:r>
              <a:rPr lang="pl-PL" sz="2200" b="1" dirty="0">
                <a:latin typeface="+mj-lt"/>
                <a:ea typeface="Verdana" panose="020B0604030504040204" pitchFamily="34" charset="0"/>
                <a:cs typeface="Verdana" panose="020B0604030504040204" pitchFamily="34" charset="0"/>
              </a:rPr>
              <a:t>Jeżeli odbiorca faktury nie wyraził akceptacji na otrzymanie faktury w KSeF, faktura ustrukturyzowana może być przesłana temu podmiotowi w postaci z nim uzgodnionej. </a:t>
            </a:r>
          </a:p>
        </p:txBody>
      </p:sp>
      <p:sp>
        <p:nvSpPr>
          <p:cNvPr id="5" name="Symbol zastępczy numeru slajdu 1">
            <a:extLst>
              <a:ext uri="{FF2B5EF4-FFF2-40B4-BE49-F238E27FC236}">
                <a16:creationId xmlns:a16="http://schemas.microsoft.com/office/drawing/2014/main" id="{23241D08-EC0F-CC76-897E-644E52D6551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94</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2935928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type="body" sz="quarter" idx="13"/>
          </p:nvPr>
        </p:nvSpPr>
        <p:spPr/>
        <p:txBody>
          <a:bodyPr>
            <a:normAutofit/>
          </a:bodyPr>
          <a:lstStyle/>
          <a:p>
            <a:pPr marL="0" indent="0">
              <a:buNone/>
            </a:pPr>
            <a:r>
              <a:rPr lang="pl-PL" sz="2200" b="1" dirty="0">
                <a:latin typeface="+mj-lt"/>
                <a:ea typeface="Verdana" panose="020B0604030504040204" pitchFamily="34" charset="0"/>
                <a:cs typeface="Verdana" panose="020B0604030504040204" pitchFamily="34" charset="0"/>
              </a:rPr>
              <a:t>Fakturę ustrukturyzowaną uznaje się za wystawioną w dniu jej przesłania do Krajowego Systemu e-Faktur.</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Faktura ustrukturyzowana jest uznana za otrzymaną przy użyciu Krajowego Systemu e-Faktur w dniu przydzielenia przez ten system numeru identyfikującego tę fakturę.</a:t>
            </a:r>
          </a:p>
          <a:p>
            <a:pPr marL="0" indent="0">
              <a:buNone/>
            </a:pPr>
            <a:endParaRPr lang="pl-PL" sz="2200" b="1" dirty="0">
              <a:latin typeface="+mj-lt"/>
              <a:ea typeface="Verdana" panose="020B0604030504040204" pitchFamily="34" charset="0"/>
              <a:cs typeface="Verdana" panose="020B0604030504040204" pitchFamily="34" charset="0"/>
            </a:endParaRPr>
          </a:p>
          <a:p>
            <a:pPr marL="0" indent="0">
              <a:buNone/>
            </a:pPr>
            <a:r>
              <a:rPr lang="pl-PL" sz="2200" b="1" dirty="0">
                <a:latin typeface="+mj-lt"/>
                <a:ea typeface="Verdana" panose="020B0604030504040204" pitchFamily="34" charset="0"/>
                <a:cs typeface="Verdana" panose="020B0604030504040204" pitchFamily="34" charset="0"/>
              </a:rPr>
              <a:t>Jeśli nabywca nie wyraził zgody na otrzymanie faktury ustrukturyzowanej, a sprzedawca wystawił fakturę w KSeF i przekazał ją nabywcy w uzgodnionej postaci, to datą otrzymania faktury jest data rzeczywistego otrzymania dokumentu w uzgodnionej postaci.</a:t>
            </a:r>
          </a:p>
        </p:txBody>
      </p:sp>
      <p:sp>
        <p:nvSpPr>
          <p:cNvPr id="4" name="Symbol zastępczy numeru slajdu 1">
            <a:extLst>
              <a:ext uri="{FF2B5EF4-FFF2-40B4-BE49-F238E27FC236}">
                <a16:creationId xmlns:a16="http://schemas.microsoft.com/office/drawing/2014/main" id="{33C22719-AE51-D294-2437-48DCD9E91A2D}"/>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95</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40093978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7AED63E-5A41-3CE8-7503-F92D6A20E604}"/>
              </a:ext>
            </a:extLst>
          </p:cNvPr>
          <p:cNvSpPr>
            <a:spLocks noGrp="1"/>
          </p:cNvSpPr>
          <p:nvPr>
            <p:ph type="title"/>
          </p:nvPr>
        </p:nvSpPr>
        <p:spPr/>
        <p:txBody>
          <a:bodyPr>
            <a:noAutofit/>
          </a:bodyPr>
          <a:lstStyle/>
          <a:p>
            <a:r>
              <a:rPr lang="pl-PL" sz="2800" dirty="0"/>
              <a:t>DATA WYSTAWIENIA I OTRZYMANIA FAKTURY W </a:t>
            </a:r>
            <a:r>
              <a:rPr lang="pl-PL" sz="2800" dirty="0" err="1"/>
              <a:t>KSeF</a:t>
            </a:r>
            <a:br>
              <a:rPr lang="pl-PL" sz="2800" dirty="0"/>
            </a:br>
            <a:r>
              <a:rPr lang="pl-PL" sz="2800" dirty="0"/>
              <a:t>PRZYKŁAD 1</a:t>
            </a:r>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Podatnik przygotował dane 128 faktur w swoim systemie, który  służący do wystawiania faktur w dniach 28-30 listopada 2023 r. </a:t>
            </a:r>
          </a:p>
          <a:p>
            <a:pPr marL="0" indent="0">
              <a:buNone/>
            </a:pPr>
            <a:r>
              <a:rPr lang="pl-PL" b="1" dirty="0">
                <a:latin typeface="+mj-lt"/>
                <a:ea typeface="Verdana" panose="020B0604030504040204" pitchFamily="34" charset="0"/>
                <a:cs typeface="Verdana" panose="020B0604030504040204" pitchFamily="34" charset="0"/>
              </a:rPr>
              <a:t>Podatnik wysłał faktury do KSeF dnia 1 grudnia 2023 r.</a:t>
            </a:r>
          </a:p>
          <a:p>
            <a:pPr marL="0" indent="0">
              <a:buNone/>
            </a:pPr>
            <a:r>
              <a:rPr lang="pl-PL" b="1" dirty="0">
                <a:latin typeface="+mj-lt"/>
                <a:ea typeface="Verdana" panose="020B0604030504040204" pitchFamily="34" charset="0"/>
                <a:cs typeface="Verdana" panose="020B0604030504040204" pitchFamily="34" charset="0"/>
              </a:rPr>
              <a:t>Wysyłka została „</a:t>
            </a:r>
            <a:r>
              <a:rPr lang="pl-PL" b="1" dirty="0" err="1">
                <a:latin typeface="+mj-lt"/>
                <a:ea typeface="Verdana" panose="020B0604030504040204" pitchFamily="34" charset="0"/>
                <a:cs typeface="Verdana" panose="020B0604030504040204" pitchFamily="34" charset="0"/>
              </a:rPr>
              <a:t>zwalidowana</a:t>
            </a:r>
            <a:r>
              <a:rPr lang="pl-PL" b="1" dirty="0">
                <a:latin typeface="+mj-lt"/>
                <a:ea typeface="Verdana" panose="020B0604030504040204" pitchFamily="34" charset="0"/>
                <a:cs typeface="Verdana" panose="020B0604030504040204" pitchFamily="34" charset="0"/>
              </a:rPr>
              <a:t>” pozytywnie. Podatnik otrzymał UPO dnia 1 grudnia 2023 r. z nadanymi numerami KSeF.</a:t>
            </a:r>
          </a:p>
          <a:p>
            <a:pPr marL="0" indent="0">
              <a:buNone/>
            </a:pPr>
            <a:r>
              <a:rPr lang="pl-PL" b="1" dirty="0">
                <a:latin typeface="+mj-lt"/>
                <a:ea typeface="Verdana" panose="020B0604030504040204" pitchFamily="34" charset="0"/>
                <a:cs typeface="Verdana" panose="020B0604030504040204" pitchFamily="34" charset="0"/>
              </a:rPr>
              <a:t>Datą wystawienia tych faktur jest 1 grudnia 2023 r.</a:t>
            </a:r>
          </a:p>
          <a:p>
            <a:pPr marL="0" indent="0">
              <a:buNone/>
            </a:pPr>
            <a:r>
              <a:rPr lang="pl-PL" b="1" dirty="0">
                <a:latin typeface="+mj-lt"/>
                <a:ea typeface="Verdana" panose="020B0604030504040204" pitchFamily="34" charset="0"/>
                <a:cs typeface="Verdana" panose="020B0604030504040204" pitchFamily="34" charset="0"/>
              </a:rPr>
              <a:t>Datą otrzymania faktur przez nabywców, którzy otrzymali je w KSeF jest 1 grudnia 2023 r.</a:t>
            </a:r>
          </a:p>
          <a:p>
            <a:pPr marL="0" indent="0">
              <a:buNone/>
            </a:pPr>
            <a:r>
              <a:rPr lang="pl-PL" b="1" dirty="0">
                <a:latin typeface="+mj-lt"/>
                <a:ea typeface="Verdana" panose="020B0604030504040204" pitchFamily="34" charset="0"/>
                <a:cs typeface="Verdana" panose="020B0604030504040204" pitchFamily="34" charset="0"/>
              </a:rPr>
              <a:t>Datą otrzymania faktur przez nabywców, którzy otrzymali je poza KSeF jest data otrzymania wydruku w formie papierowej lub pliku w postaci elektronicznej.</a:t>
            </a:r>
          </a:p>
        </p:txBody>
      </p:sp>
      <p:sp>
        <p:nvSpPr>
          <p:cNvPr id="5" name="Symbol zastępczy numeru slajdu 1">
            <a:extLst>
              <a:ext uri="{FF2B5EF4-FFF2-40B4-BE49-F238E27FC236}">
                <a16:creationId xmlns:a16="http://schemas.microsoft.com/office/drawing/2014/main" id="{122ADBC0-C096-AEB4-7C5E-168886D0EF16}"/>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96</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701481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A44DD89-67C6-B286-16D2-D6DA9EE34158}"/>
              </a:ext>
            </a:extLst>
          </p:cNvPr>
          <p:cNvSpPr>
            <a:spLocks noGrp="1"/>
          </p:cNvSpPr>
          <p:nvPr>
            <p:ph type="title"/>
          </p:nvPr>
        </p:nvSpPr>
        <p:spPr/>
        <p:txBody>
          <a:bodyPr>
            <a:normAutofit/>
          </a:bodyPr>
          <a:lstStyle/>
          <a:p>
            <a:r>
              <a:rPr lang="pl-PL" sz="2800" dirty="0"/>
              <a:t>DATA WYSTAWIENIA I OTRZYMANIA FAKTURY W </a:t>
            </a:r>
            <a:r>
              <a:rPr lang="pl-PL" sz="2800" dirty="0" err="1"/>
              <a:t>KSeF</a:t>
            </a:r>
            <a:br>
              <a:rPr lang="pl-PL" sz="2800" dirty="0"/>
            </a:br>
            <a:r>
              <a:rPr lang="pl-PL" sz="2800" dirty="0"/>
              <a:t>PRZYKŁAD 2</a:t>
            </a:r>
          </a:p>
        </p:txBody>
      </p:sp>
      <p:sp>
        <p:nvSpPr>
          <p:cNvPr id="3" name="Symbol zastępczy zawartości 2"/>
          <p:cNvSpPr>
            <a:spLocks noGrp="1"/>
          </p:cNvSpPr>
          <p:nvPr>
            <p:ph idx="1"/>
          </p:nvPr>
        </p:nvSpPr>
        <p:spPr/>
        <p:txBody>
          <a:bodyPr>
            <a:normAutofit/>
          </a:bodyPr>
          <a:lstStyle/>
          <a:p>
            <a:pPr marL="0" indent="0">
              <a:buNone/>
            </a:pPr>
            <a:r>
              <a:rPr lang="pl-PL" b="1" dirty="0">
                <a:latin typeface="+mj-lt"/>
                <a:ea typeface="Verdana" panose="020B0604030504040204" pitchFamily="34" charset="0"/>
                <a:cs typeface="Verdana" panose="020B0604030504040204" pitchFamily="34" charset="0"/>
              </a:rPr>
              <a:t>Podatnik przygotował dane 128 faktur w swoim systemie, który  służący do wystawiania faktur w dniach 28-30 listopada 2023 r. </a:t>
            </a:r>
          </a:p>
          <a:p>
            <a:pPr marL="0" indent="0">
              <a:buNone/>
            </a:pPr>
            <a:r>
              <a:rPr lang="pl-PL" b="1" dirty="0">
                <a:latin typeface="+mj-lt"/>
                <a:ea typeface="Verdana" panose="020B0604030504040204" pitchFamily="34" charset="0"/>
                <a:cs typeface="Verdana" panose="020B0604030504040204" pitchFamily="34" charset="0"/>
              </a:rPr>
              <a:t>Podatnik wysłał faktury do KSeF dnia 30 listopada 2023 r. tuż przed północą.</a:t>
            </a:r>
          </a:p>
          <a:p>
            <a:pPr marL="0" indent="0">
              <a:buNone/>
            </a:pPr>
            <a:r>
              <a:rPr lang="pl-PL" b="1" dirty="0">
                <a:latin typeface="+mj-lt"/>
                <a:ea typeface="Verdana" panose="020B0604030504040204" pitchFamily="34" charset="0"/>
                <a:cs typeface="Verdana" panose="020B0604030504040204" pitchFamily="34" charset="0"/>
              </a:rPr>
              <a:t>Wysyłka została „</a:t>
            </a:r>
            <a:r>
              <a:rPr lang="pl-PL" b="1" dirty="0" err="1">
                <a:latin typeface="+mj-lt"/>
                <a:ea typeface="Verdana" panose="020B0604030504040204" pitchFamily="34" charset="0"/>
                <a:cs typeface="Verdana" panose="020B0604030504040204" pitchFamily="34" charset="0"/>
              </a:rPr>
              <a:t>zwalidowana</a:t>
            </a:r>
            <a:r>
              <a:rPr lang="pl-PL" b="1" dirty="0">
                <a:latin typeface="+mj-lt"/>
                <a:ea typeface="Verdana" panose="020B0604030504040204" pitchFamily="34" charset="0"/>
                <a:cs typeface="Verdana" panose="020B0604030504040204" pitchFamily="34" charset="0"/>
              </a:rPr>
              <a:t>” pozytywnie. Podatnik otrzymał UPO dnia 1 grudnia 2023 r. z nadanymi numerami KSeF.</a:t>
            </a:r>
          </a:p>
          <a:p>
            <a:pPr marL="0" indent="0">
              <a:buNone/>
            </a:pPr>
            <a:r>
              <a:rPr lang="pl-PL" b="1" dirty="0">
                <a:latin typeface="+mj-lt"/>
                <a:ea typeface="Verdana" panose="020B0604030504040204" pitchFamily="34" charset="0"/>
                <a:cs typeface="Verdana" panose="020B0604030504040204" pitchFamily="34" charset="0"/>
              </a:rPr>
              <a:t>Datą wystawienia tych faktur jest 30 listopada 2023 r.</a:t>
            </a:r>
          </a:p>
          <a:p>
            <a:pPr marL="0" indent="0">
              <a:buNone/>
            </a:pPr>
            <a:r>
              <a:rPr lang="pl-PL" b="1" dirty="0">
                <a:latin typeface="+mj-lt"/>
                <a:ea typeface="Verdana" panose="020B0604030504040204" pitchFamily="34" charset="0"/>
                <a:cs typeface="Verdana" panose="020B0604030504040204" pitchFamily="34" charset="0"/>
              </a:rPr>
              <a:t>Datą otrzymania faktur przez nabywców, którzy otrzymali je w KSeF jest 1 grudnia 2023 r.</a:t>
            </a:r>
          </a:p>
          <a:p>
            <a:pPr marL="0" indent="0">
              <a:buNone/>
            </a:pPr>
            <a:r>
              <a:rPr lang="pl-PL" b="1" dirty="0">
                <a:latin typeface="+mj-lt"/>
                <a:ea typeface="Verdana" panose="020B0604030504040204" pitchFamily="34" charset="0"/>
                <a:cs typeface="Verdana" panose="020B0604030504040204" pitchFamily="34" charset="0"/>
              </a:rPr>
              <a:t>Datą otrzymania faktur przez nabywców, którzy otrzymali je poza KSeF jest data otrzymania wydruku w formie papierowej lub pliku w postaci elektronicznej.</a:t>
            </a:r>
          </a:p>
          <a:p>
            <a:pPr marL="0" indent="0">
              <a:buNone/>
            </a:pPr>
            <a:endParaRPr lang="pl-PL" b="1" dirty="0">
              <a:latin typeface="+mj-lt"/>
              <a:ea typeface="Verdana" panose="020B0604030504040204" pitchFamily="34" charset="0"/>
              <a:cs typeface="Verdana" panose="020B0604030504040204" pitchFamily="34" charset="0"/>
            </a:endParaRPr>
          </a:p>
          <a:p>
            <a:pPr marL="0" indent="0">
              <a:buNone/>
            </a:pPr>
            <a:endParaRPr lang="pl-PL" b="1" dirty="0">
              <a:latin typeface="+mj-lt"/>
              <a:ea typeface="Verdana" panose="020B0604030504040204" pitchFamily="34" charset="0"/>
              <a:cs typeface="Verdana" panose="020B0604030504040204" pitchFamily="34" charset="0"/>
            </a:endParaRPr>
          </a:p>
        </p:txBody>
      </p:sp>
      <p:sp>
        <p:nvSpPr>
          <p:cNvPr id="5" name="Symbol zastępczy numeru slajdu 1">
            <a:extLst>
              <a:ext uri="{FF2B5EF4-FFF2-40B4-BE49-F238E27FC236}">
                <a16:creationId xmlns:a16="http://schemas.microsoft.com/office/drawing/2014/main" id="{9274521B-7C1B-5DAE-9FC3-3EF3FE42A882}"/>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97</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6135625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BB2A1EC-C06A-818C-F542-80BAF21C0156}"/>
              </a:ext>
            </a:extLst>
          </p:cNvPr>
          <p:cNvSpPr>
            <a:spLocks noGrp="1"/>
          </p:cNvSpPr>
          <p:nvPr>
            <p:ph type="title"/>
          </p:nvPr>
        </p:nvSpPr>
        <p:spPr/>
        <p:txBody>
          <a:bodyPr>
            <a:normAutofit fontScale="90000"/>
          </a:bodyPr>
          <a:lstStyle/>
          <a:p>
            <a:r>
              <a:rPr lang="pl-PL" dirty="0"/>
              <a:t>DATA WYSTAWIENIA FAKTURY W STRUKTURZE FA_VAT</a:t>
            </a:r>
          </a:p>
        </p:txBody>
      </p:sp>
      <p:sp>
        <p:nvSpPr>
          <p:cNvPr id="5" name="Symbol zastępczy zawartości 4">
            <a:extLst>
              <a:ext uri="{FF2B5EF4-FFF2-40B4-BE49-F238E27FC236}">
                <a16:creationId xmlns:a16="http://schemas.microsoft.com/office/drawing/2014/main" id="{03E5F016-505E-569F-081A-88FC0DEFCBDB}"/>
              </a:ext>
            </a:extLst>
          </p:cNvPr>
          <p:cNvSpPr>
            <a:spLocks noGrp="1"/>
          </p:cNvSpPr>
          <p:nvPr>
            <p:ph idx="1"/>
          </p:nvPr>
        </p:nvSpPr>
        <p:spPr/>
        <p:txBody>
          <a:bodyPr>
            <a:normAutofit lnSpcReduction="10000"/>
          </a:bodyPr>
          <a:lstStyle/>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000000"/>
                </a:solidFill>
                <a:effectLst/>
                <a:uLnTx/>
                <a:uFillTx/>
                <a:latin typeface="Montserrat"/>
                <a:ea typeface="+mn-ea"/>
                <a:cs typeface="+mn-cs"/>
              </a:rPr>
              <a:t>Struktura elementu </a:t>
            </a:r>
            <a:r>
              <a:rPr kumimoji="0" lang="pl-PL" sz="2200" b="0" i="0" u="none" strike="noStrike" kern="1200" cap="none" spc="0" normalizeH="0" baseline="0" noProof="0" dirty="0" err="1">
                <a:ln>
                  <a:noFill/>
                </a:ln>
                <a:solidFill>
                  <a:srgbClr val="000000"/>
                </a:solidFill>
                <a:effectLst/>
                <a:uLnTx/>
                <a:uFillTx/>
                <a:latin typeface="Montserrat"/>
                <a:ea typeface="+mn-ea"/>
                <a:cs typeface="+mn-cs"/>
              </a:rPr>
              <a:t>Fa_VAT</a:t>
            </a:r>
            <a:endParaRPr kumimoji="0" lang="pl-PL" sz="22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pl-PL" sz="22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P_1</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Data wystawienia</a:t>
            </a:r>
            <a:r>
              <a:rPr kumimoji="0" lang="pl-PL" sz="2200" b="0" i="0" u="none" strike="noStrike" kern="1200" cap="none" spc="0" normalizeH="0" baseline="0" noProof="0" dirty="0">
                <a:ln>
                  <a:noFill/>
                </a:ln>
                <a:solidFill>
                  <a:srgbClr val="000000"/>
                </a:solidFill>
                <a:effectLst/>
                <a:uLnTx/>
                <a:uFillTx/>
                <a:latin typeface="Montserrat"/>
                <a:ea typeface="+mn-ea"/>
                <a:cs typeface="+mn-cs"/>
              </a:rPr>
              <a:t>, z zastrzeżeniem art. 106na ust. 1 ustawy Podaje się datę wystawienia faktury. </a:t>
            </a:r>
            <a:r>
              <a:rPr kumimoji="0" lang="pl-PL" sz="2200" b="1" i="0" u="none" strike="noStrike" kern="1200" cap="none" spc="0" normalizeH="0" baseline="0" noProof="0" dirty="0">
                <a:ln>
                  <a:noFill/>
                </a:ln>
                <a:solidFill>
                  <a:srgbClr val="000000"/>
                </a:solidFill>
                <a:effectLst/>
                <a:uLnTx/>
                <a:uFillTx/>
                <a:latin typeface="Montserrat"/>
                <a:ea typeface="+mn-ea"/>
                <a:cs typeface="+mn-cs"/>
              </a:rPr>
              <a:t>W przypadku gdy data wystawienia faktury, wskazana w polu P_1, będzie inna niż data przesłania jej do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 za datę wystawienia zgodnie z art. 106na ust. 1 ustawy uznaje się datę przesłania faktury do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pl-PL" sz="2200" b="1"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Pole P_1 jest de facto datą utworzenia danych faktury w systemie podatnika, a nie datą wystawienia. Datą prawną wystawienia faktury w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 jest data wysyłki faktury do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W przypadku gdy data w P_1 będzie inna niż data wystawienia, nie ma potrzeby jej korygować.</a:t>
            </a:r>
            <a:endParaRPr lang="pl-PL" dirty="0"/>
          </a:p>
        </p:txBody>
      </p:sp>
      <p:sp>
        <p:nvSpPr>
          <p:cNvPr id="7" name="Symbol zastępczy numeru slajdu 1">
            <a:extLst>
              <a:ext uri="{FF2B5EF4-FFF2-40B4-BE49-F238E27FC236}">
                <a16:creationId xmlns:a16="http://schemas.microsoft.com/office/drawing/2014/main" id="{20ED7157-6884-F706-7F72-01B61593642C}"/>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98</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17624526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1CB6F65-EB34-A5F2-14AC-183B927200A7}"/>
              </a:ext>
            </a:extLst>
          </p:cNvPr>
          <p:cNvSpPr>
            <a:spLocks noGrp="1"/>
          </p:cNvSpPr>
          <p:nvPr>
            <p:ph type="title"/>
          </p:nvPr>
        </p:nvSpPr>
        <p:spPr/>
        <p:txBody>
          <a:bodyPr>
            <a:normAutofit fontScale="90000"/>
          </a:bodyPr>
          <a:lstStyle/>
          <a:p>
            <a:r>
              <a:rPr lang="pl-PL" dirty="0"/>
              <a:t>DATA WYSTAWIENIA FAKTURY W STRUKTURZE FA_VAT</a:t>
            </a:r>
          </a:p>
        </p:txBody>
      </p:sp>
      <p:sp>
        <p:nvSpPr>
          <p:cNvPr id="5" name="Symbol zastępczy zawartości 4">
            <a:extLst>
              <a:ext uri="{FF2B5EF4-FFF2-40B4-BE49-F238E27FC236}">
                <a16:creationId xmlns:a16="http://schemas.microsoft.com/office/drawing/2014/main" id="{4413ABE9-E0FA-7557-B17A-D17C528D2527}"/>
              </a:ext>
            </a:extLst>
          </p:cNvPr>
          <p:cNvSpPr>
            <a:spLocks noGrp="1"/>
          </p:cNvSpPr>
          <p:nvPr>
            <p:ph idx="1"/>
          </p:nvPr>
        </p:nvSpPr>
        <p:spPr/>
        <p:txBody>
          <a:bodyPr/>
          <a:lstStyle/>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Pole P_1 jest de facto datą utworzenia danych faktury w systemie podatnika, a nie datą wystawienia. Datą prawną wystawienia faktury w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 jest data wysyłki faktury do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a:t>
            </a:r>
            <a:r>
              <a:rPr kumimoji="0" lang="pl-PL" sz="2200" b="1" i="0" u="none" strike="noStrike" kern="1200" cap="none" spc="0" normalizeH="0" baseline="0" noProof="0" dirty="0">
                <a:ln>
                  <a:noFill/>
                </a:ln>
                <a:solidFill>
                  <a:srgbClr val="000000"/>
                </a:solidFill>
                <a:effectLst/>
                <a:uLnTx/>
                <a:uFillTx/>
                <a:latin typeface="Montserrat"/>
                <a:ea typeface="+mn-ea"/>
                <a:cs typeface="+mn-cs"/>
              </a:rPr>
              <a:t>.</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pl-PL" sz="2200" b="1"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W przypadku gdy data w P_1 będzie inna niż data wystawienia, nie ma potrzeby jej korygować.</a:t>
            </a: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pl-PL" sz="2200" b="1"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just"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pl-PL" sz="2200" b="1" i="0" u="none" strike="noStrike" kern="1200" cap="none" spc="0" normalizeH="0" baseline="0" noProof="0" dirty="0">
                <a:ln>
                  <a:noFill/>
                </a:ln>
                <a:solidFill>
                  <a:srgbClr val="000000"/>
                </a:solidFill>
                <a:effectLst/>
                <a:uLnTx/>
                <a:uFillTx/>
                <a:latin typeface="Montserrat"/>
                <a:ea typeface="+mn-ea"/>
                <a:cs typeface="+mn-cs"/>
              </a:rPr>
              <a:t>Niestety na wydruku (czy utworzonym pdf), jako data faktury, będzie widnieć data z pola P_1. Wówczas nabywca rozpozna datę faktury na podstawie naniesionego na wydruku numeru </a:t>
            </a:r>
            <a:r>
              <a:rPr kumimoji="0" lang="pl-PL" sz="2200" b="1" i="0" u="none" strike="noStrike" kern="1200" cap="none" spc="0" normalizeH="0" baseline="0" noProof="0" dirty="0" err="1">
                <a:ln>
                  <a:noFill/>
                </a:ln>
                <a:solidFill>
                  <a:srgbClr val="000000"/>
                </a:solidFill>
                <a:effectLst/>
                <a:uLnTx/>
                <a:uFillTx/>
                <a:latin typeface="Montserrat"/>
                <a:ea typeface="+mn-ea"/>
                <a:cs typeface="+mn-cs"/>
              </a:rPr>
              <a:t>KSeFowskiego</a:t>
            </a:r>
            <a:r>
              <a:rPr kumimoji="0" lang="pl-PL" sz="2200" b="1" i="0" u="none" strike="noStrike" kern="1200" cap="none" spc="0" normalizeH="0" baseline="0" noProof="0" dirty="0">
                <a:ln>
                  <a:noFill/>
                </a:ln>
                <a:solidFill>
                  <a:srgbClr val="000000"/>
                </a:solidFill>
                <a:effectLst/>
                <a:uLnTx/>
                <a:uFillTx/>
                <a:latin typeface="Montserrat"/>
                <a:ea typeface="+mn-ea"/>
                <a:cs typeface="+mn-cs"/>
              </a:rPr>
              <a:t> (zawiera on prawną datę wystawienia faktury). </a:t>
            </a:r>
            <a:endParaRPr lang="pl-PL" dirty="0"/>
          </a:p>
        </p:txBody>
      </p:sp>
      <p:sp>
        <p:nvSpPr>
          <p:cNvPr id="7" name="Symbol zastępczy numeru slajdu 1">
            <a:extLst>
              <a:ext uri="{FF2B5EF4-FFF2-40B4-BE49-F238E27FC236}">
                <a16:creationId xmlns:a16="http://schemas.microsoft.com/office/drawing/2014/main" id="{08999902-6F10-4740-B87E-D6031EBBF799}"/>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2F57D1-12D7-4295-B0B0-389E6956B0F8}" type="slidenum">
              <a:rPr kumimoji="0" lang="pl-PL" sz="1200" b="0" i="0" u="none" strike="noStrike" kern="1200" cap="none" spc="0" normalizeH="0" baseline="0" noProof="0" smtClean="0">
                <a:ln>
                  <a:noFill/>
                </a:ln>
                <a:solidFill>
                  <a:prstClr val="black">
                    <a:tint val="75000"/>
                  </a:prstClr>
                </a:solidFill>
                <a:effectLst/>
                <a:uLnTx/>
                <a:uFillTx/>
                <a:latin typeface="Montserrat" panose="00000500000000000000" pitchFamily="2" charset="-1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99</a:t>
            </a:fld>
            <a:endParaRPr kumimoji="0" lang="pl-PL" sz="1200" b="0" i="0" u="none" strike="noStrike" kern="1200" cap="none" spc="0" normalizeH="0" baseline="0" noProof="0" dirty="0">
              <a:ln>
                <a:noFill/>
              </a:ln>
              <a:solidFill>
                <a:prstClr val="black">
                  <a:tint val="75000"/>
                </a:prstClr>
              </a:solidFill>
              <a:effectLst/>
              <a:uLnTx/>
              <a:uFillTx/>
              <a:latin typeface="Montserrat" panose="00000500000000000000" pitchFamily="2" charset="-18"/>
              <a:ea typeface="+mn-ea"/>
              <a:cs typeface="+mn-cs"/>
            </a:endParaRPr>
          </a:p>
        </p:txBody>
      </p:sp>
    </p:spTree>
    <p:extLst>
      <p:ext uri="{BB962C8B-B14F-4D97-AF65-F5344CB8AC3E}">
        <p14:creationId xmlns:p14="http://schemas.microsoft.com/office/powerpoint/2010/main" val="3918664405"/>
      </p:ext>
    </p:extLst>
  </p:cSld>
  <p:clrMapOvr>
    <a:masterClrMapping/>
  </p:clrMapOvr>
</p:sld>
</file>

<file path=ppt/theme/theme1.xml><?xml version="1.0" encoding="utf-8"?>
<a:theme xmlns:a="http://schemas.openxmlformats.org/drawingml/2006/main" name="Motyw1">
  <a:themeElements>
    <a:clrScheme name="Niestandardowy 5">
      <a:dk1>
        <a:sysClr val="windowText" lastClr="000000"/>
      </a:dk1>
      <a:lt1>
        <a:srgbClr val="FFFFFF"/>
      </a:lt1>
      <a:dk2>
        <a:srgbClr val="163593"/>
      </a:dk2>
      <a:lt2>
        <a:srgbClr val="7F7F7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estandardowy 1">
      <a:majorFont>
        <a:latin typeface="Montserrat"/>
        <a:ea typeface=""/>
        <a:cs typeface=""/>
      </a:majorFont>
      <a:minorFont>
        <a:latin typeface="Open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949692EA-D100-4707-9E1D-E0BD7FC023E8}" vid="{0E1AADD7-127F-47E0-AA2B-83B8D2BF583A}"/>
    </a:ext>
  </a:extLst>
</a:theme>
</file>

<file path=ppt/theme/theme2.xml><?xml version="1.0" encoding="utf-8"?>
<a:theme xmlns:a="http://schemas.openxmlformats.org/drawingml/2006/main" name="IQ3">
  <a:themeElements>
    <a:clrScheme name="IQ2">
      <a:dk1>
        <a:sysClr val="windowText" lastClr="000000"/>
      </a:dk1>
      <a:lt1>
        <a:sysClr val="window" lastClr="FFFFFF"/>
      </a:lt1>
      <a:dk2>
        <a:srgbClr val="44546A"/>
      </a:dk2>
      <a:lt2>
        <a:srgbClr val="E7E6E6"/>
      </a:lt2>
      <a:accent1>
        <a:srgbClr val="173593"/>
      </a:accent1>
      <a:accent2>
        <a:srgbClr val="E1345F"/>
      </a:accent2>
      <a:accent3>
        <a:srgbClr val="F3F4FA"/>
      </a:accent3>
      <a:accent4>
        <a:srgbClr val="E4E4E4"/>
      </a:accent4>
      <a:accent5>
        <a:srgbClr val="751CF4"/>
      </a:accent5>
      <a:accent6>
        <a:srgbClr val="1F358D"/>
      </a:accent6>
      <a:hlink>
        <a:srgbClr val="0563C1"/>
      </a:hlink>
      <a:folHlink>
        <a:srgbClr val="954F72"/>
      </a:folHlink>
    </a:clrScheme>
    <a:fontScheme name="Niestandardowy 1">
      <a:majorFont>
        <a:latin typeface="Montserrat"/>
        <a:ea typeface=""/>
        <a:cs typeface=""/>
      </a:majorFont>
      <a:minorFont>
        <a:latin typeface="Montserrat"/>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IQ3" id="{716F0F7A-D15D-44F4-BE28-AD0F3E5243EF}" vid="{A97B2830-9049-46B5-B1CE-989DBEDBF688}"/>
    </a:ext>
  </a:extLst>
</a:theme>
</file>

<file path=ppt/theme/theme3.xml><?xml version="1.0" encoding="utf-8"?>
<a:theme xmlns:a="http://schemas.openxmlformats.org/drawingml/2006/main" name="1_Motyw1">
  <a:themeElements>
    <a:clrScheme name="Niestandardowy 5">
      <a:dk1>
        <a:sysClr val="windowText" lastClr="000000"/>
      </a:dk1>
      <a:lt1>
        <a:srgbClr val="FFFFFF"/>
      </a:lt1>
      <a:dk2>
        <a:srgbClr val="163593"/>
      </a:dk2>
      <a:lt2>
        <a:srgbClr val="7F7F7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estandardowy 1">
      <a:majorFont>
        <a:latin typeface="Montserrat"/>
        <a:ea typeface=""/>
        <a:cs typeface=""/>
      </a:majorFont>
      <a:minorFont>
        <a:latin typeface="Open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949692EA-D100-4707-9E1D-E0BD7FC023E8}" vid="{0E1AADD7-127F-47E0-AA2B-83B8D2BF583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Expert4you - szablon</Template>
  <TotalTime>7216</TotalTime>
  <Words>7034</Words>
  <Application>Microsoft Office PowerPoint</Application>
  <PresentationFormat>Panoramiczny</PresentationFormat>
  <Paragraphs>804</Paragraphs>
  <Slides>105</Slides>
  <Notes>94</Notes>
  <HiddenSlides>0</HiddenSlides>
  <MMClips>0</MMClips>
  <ScaleCrop>false</ScaleCrop>
  <HeadingPairs>
    <vt:vector size="6" baseType="variant">
      <vt:variant>
        <vt:lpstr>Używane czcionki</vt:lpstr>
      </vt:variant>
      <vt:variant>
        <vt:i4>3</vt:i4>
      </vt:variant>
      <vt:variant>
        <vt:lpstr>Motyw</vt:lpstr>
      </vt:variant>
      <vt:variant>
        <vt:i4>3</vt:i4>
      </vt:variant>
      <vt:variant>
        <vt:lpstr>Tytuły slajdów</vt:lpstr>
      </vt:variant>
      <vt:variant>
        <vt:i4>105</vt:i4>
      </vt:variant>
    </vt:vector>
  </HeadingPairs>
  <TitlesOfParts>
    <vt:vector size="111" baseType="lpstr">
      <vt:lpstr>Arial</vt:lpstr>
      <vt:lpstr>Montserrat</vt:lpstr>
      <vt:lpstr>Open Sans</vt:lpstr>
      <vt:lpstr>Motyw1</vt:lpstr>
      <vt:lpstr>IQ3</vt:lpstr>
      <vt:lpstr>1_Motyw1</vt:lpstr>
      <vt:lpstr>Prezentacja programu PowerPoint</vt:lpstr>
      <vt:lpstr>KSeF - FAKTURY USTRUKTURYZOWANE</vt:lpstr>
      <vt:lpstr>DEFINICJA FAKTURY USTRUKTURYZOWANEJ</vt:lpstr>
      <vt:lpstr>DEFINICJA FAKTURY USTRUKTURYZOWANEJ</vt:lpstr>
      <vt:lpstr>DEFINICJA FAKTURY USTRUKTURYZOWANEJ</vt:lpstr>
      <vt:lpstr>Prezentacja programu PowerPoint</vt:lpstr>
      <vt:lpstr>Prezentacja programu PowerPoint</vt:lpstr>
      <vt:lpstr>Prezentacja programu PowerPoint</vt:lpstr>
      <vt:lpstr>DEFINICJA FAKTURY USTRUKTURYZOWANEJ</vt:lpstr>
      <vt:lpstr>FUNKCJONOWANIE KSeF</vt:lpstr>
      <vt:lpstr>UTWORZENIE KSeF</vt:lpstr>
      <vt:lpstr>UTWORZENIE KSeF</vt:lpstr>
      <vt:lpstr>UTWORZENIE KSeF</vt:lpstr>
      <vt:lpstr>DOKUMENTY WYSTAWIANE W KSeF</vt:lpstr>
      <vt:lpstr>Prezentacja programu PowerPoint</vt:lpstr>
      <vt:lpstr>Prezentacja programu PowerPoint</vt:lpstr>
      <vt:lpstr>Prezentacja programu PowerPoint</vt:lpstr>
      <vt:lpstr>Prezentacja programu PowerPoint</vt:lpstr>
      <vt:lpstr>Prezentacja programu PowerPoint</vt:lpstr>
      <vt:lpstr>SPOSÓB AUTORYZACJI W SYSTEMIE KSEF PRZEZ PODATNIKA</vt:lpstr>
      <vt:lpstr>Prezentacja programu PowerPoint</vt:lpstr>
      <vt:lpstr>Prezentacja programu PowerPoint</vt:lpstr>
      <vt:lpstr>Prezentacja programu PowerPoint</vt:lpstr>
      <vt:lpstr>Prezentacja programu PowerPoint</vt:lpstr>
      <vt:lpstr>ADMINISTRATOR KSeF</vt:lpstr>
      <vt:lpstr>Prezentacja programu PowerPoint</vt:lpstr>
      <vt:lpstr>Prezentacja programu PowerPoint</vt:lpstr>
      <vt:lpstr>NADAWANIE UPRANIEŃ INNYM OSOBOM I PODMIOTOM</vt:lpstr>
      <vt:lpstr>Prezentacja programu PowerPoint</vt:lpstr>
      <vt:lpstr>Prezentacja programu PowerPoint</vt:lpstr>
      <vt:lpstr>Prezentacja programu PowerPoint</vt:lpstr>
      <vt:lpstr>Prezentacja programu PowerPoint</vt:lpstr>
      <vt:lpstr>Podmiot - uprawniony przez podatnika (sprzedawcę) –  w celu umożliwienia uprawnień pośrednich</vt:lpstr>
      <vt:lpstr>Prezentacja programu PowerPoint</vt:lpstr>
      <vt:lpstr>Osoba fizyczna (2) - uprawniona przez podmiot - pośrednio uprawniona dla podatnika</vt:lpstr>
      <vt:lpstr>Prezentacja programu PowerPoint</vt:lpstr>
      <vt:lpstr>Prezentacja programu PowerPoint</vt:lpstr>
      <vt:lpstr>Prezentacja programu PowerPoint</vt:lpstr>
      <vt:lpstr>Prezentacja programu PowerPoint</vt:lpstr>
      <vt:lpstr>Prezentacja programu PowerPoint</vt:lpstr>
      <vt:lpstr>Osoba fizyczna (1) – uprawniona przez podatnika (sprzedawcę)</vt:lpstr>
      <vt:lpstr>Prezentacja programu PowerPoint</vt:lpstr>
      <vt:lpstr>Prezentacja programu PowerPoint</vt:lpstr>
      <vt:lpstr>AUTORYZACJA CZYNNOŚCI TOKENAMI</vt:lpstr>
      <vt:lpstr>Prezentacja programu PowerPoint</vt:lpstr>
      <vt:lpstr>Prezentacja programu PowerPoint</vt:lpstr>
      <vt:lpstr>UŻYCIE TOKENA</vt:lpstr>
      <vt:lpstr>Prezentacja programu PowerPoint</vt:lpstr>
      <vt:lpstr>UŻYCIE TOKENA</vt:lpstr>
      <vt:lpstr>Prezentacja programu PowerPoint</vt:lpstr>
      <vt:lpstr>UŻYCIE TOKENA</vt:lpstr>
      <vt:lpstr>Prezentacja programu PowerPoint</vt:lpstr>
      <vt:lpstr>KSeF Uprawnianie innych podmiotów/osób do dokonywania czynności w KSeF</vt:lpstr>
      <vt:lpstr>BROSZURA - Specyfikacja interfejsów Krajowego Systemu e-Faktur (KSEF) </vt:lpstr>
      <vt:lpstr>BROSZURA - Specyfikacja interfejsów Krajowego Systemu e-Faktur (KSEF) </vt:lpstr>
      <vt:lpstr>KSeF Uprawnianie innych podmiotów/osób do dokonywania czynności w KSeF</vt:lpstr>
      <vt:lpstr>PROCES WYSTAWIENIA FAKTURY W KSEF</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ETAP 1 Przygotowanie treści faktury</vt:lpstr>
      <vt:lpstr>ETAP 2 Przesłanie danych faktur do KSeF</vt:lpstr>
      <vt:lpstr>ETAP 3 Autoryzacja wysyłki</vt:lpstr>
      <vt:lpstr>ETAP 4 Walidacja faktury</vt:lpstr>
      <vt:lpstr>ETAP 5 Wystawienie faktury przez KSeF</vt:lpstr>
      <vt:lpstr>Prezentacja programu PowerPoint</vt:lpstr>
      <vt:lpstr>WYSTAWIENIE FAKTURY W KSEF – CZY POTRZEBNA JEST ZGODA NABYWCY?</vt:lpstr>
      <vt:lpstr>Prezentacja programu PowerPoint</vt:lpstr>
      <vt:lpstr>Kiedy mamy do czynienia z fakturą ustrukturyzowaną (wystawioną w KSeF)</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MOŻLIWOŚĆ PRZEKAZANIA DANYCH FAKTURY PODMIOTOM TRZECIM BEZ INGERENCJI SYSTEMOWEJ (TZW. ANONIMOWY DOSTĘP I JEGO PRAKTYCZNE ZNACZENIE)</vt:lpstr>
      <vt:lpstr>Prezentacja programu PowerPoint</vt:lpstr>
      <vt:lpstr>Rozporządzenie z dnia 27 grudnia 2021 r. w sprawie korzystania z Krajowego Systemu e-Faktur</vt:lpstr>
      <vt:lpstr>Prezentacja programu PowerPoint</vt:lpstr>
      <vt:lpstr>Prezentacja programu PowerPoint</vt:lpstr>
      <vt:lpstr>DATA WYSTAWIENIA I OTRZYMANIA FAKTURY W KSEF</vt:lpstr>
      <vt:lpstr>Data wystawienia faktury w KSeF</vt:lpstr>
      <vt:lpstr>Prezentacja programu PowerPoint</vt:lpstr>
      <vt:lpstr>DATA WYSTAWIENIA I OTRZYMANIA FAKTURY W KSeF PRZYKŁAD 1</vt:lpstr>
      <vt:lpstr>DATA WYSTAWIENIA I OTRZYMANIA FAKTURY W KSeF PRZYKŁAD 2</vt:lpstr>
      <vt:lpstr>DATA WYSTAWIENIA FAKTURY W STRUKTURZE FA_VAT</vt:lpstr>
      <vt:lpstr>DATA WYSTAWIENIA FAKTURY W STRUKTURZE FA_VAT</vt:lpstr>
      <vt:lpstr>DATA WYSTAWIENIA FAKTURY W STRUKTURZE FA_VAT</vt:lpstr>
      <vt:lpstr>DATA WYSTAWIENIA FAKTURY W STRUKTURZE FA_VAT</vt:lpstr>
      <vt:lpstr>Struktura FA_VAT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Szkolenia</dc:title>
  <dc:creator>Michał Krawczyk</dc:creator>
  <cp:lastModifiedBy>Katarzyna Michalak-Głogowska</cp:lastModifiedBy>
  <cp:revision>20</cp:revision>
  <dcterms:created xsi:type="dcterms:W3CDTF">2021-08-31T22:27:20Z</dcterms:created>
  <dcterms:modified xsi:type="dcterms:W3CDTF">2023-09-26T05:47:19Z</dcterms:modified>
</cp:coreProperties>
</file>